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0"/>
  </p:notesMasterIdLst>
  <p:sldIdLst>
    <p:sldId id="256" r:id="rId5"/>
    <p:sldId id="268" r:id="rId6"/>
    <p:sldId id="257" r:id="rId7"/>
    <p:sldId id="269" r:id="rId8"/>
    <p:sldId id="265" r:id="rId9"/>
  </p:sldIdLst>
  <p:sldSz cx="12192000" cy="6858000"/>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C27BF0-08F9-466A-80DF-66EFDDB67EC6}" v="1" dt="2021-01-13T21:05:14.6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6" autoAdjust="0"/>
    <p:restoredTop sz="79710" autoAdjust="0"/>
  </p:normalViewPr>
  <p:slideViewPr>
    <p:cSldViewPr snapToGrid="0">
      <p:cViewPr varScale="1">
        <p:scale>
          <a:sx n="61" d="100"/>
          <a:sy n="61" d="100"/>
        </p:scale>
        <p:origin x="78" y="72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72C27BF0-08F9-466A-80DF-66EFDDB67EC6}"/>
    <pc:docChg chg="modSld">
      <pc:chgData name="Andrew Godfrey" userId="c7ce5341-754d-44f1-b9a5-de7ec4e32c07" providerId="ADAL" clId="{72C27BF0-08F9-466A-80DF-66EFDDB67EC6}" dt="2021-01-13T21:06:23.345" v="110" actId="20577"/>
      <pc:docMkLst>
        <pc:docMk/>
      </pc:docMkLst>
      <pc:sldChg chg="addSp modSp mod">
        <pc:chgData name="Andrew Godfrey" userId="c7ce5341-754d-44f1-b9a5-de7ec4e32c07" providerId="ADAL" clId="{72C27BF0-08F9-466A-80DF-66EFDDB67EC6}" dt="2021-01-13T21:05:33.578" v="8" actId="1076"/>
        <pc:sldMkLst>
          <pc:docMk/>
          <pc:sldMk cId="807951153" sldId="256"/>
        </pc:sldMkLst>
        <pc:spChg chg="mod">
          <ac:chgData name="Andrew Godfrey" userId="c7ce5341-754d-44f1-b9a5-de7ec4e32c07" providerId="ADAL" clId="{72C27BF0-08F9-466A-80DF-66EFDDB67EC6}" dt="2021-01-13T21:05:26.067" v="5" actId="1076"/>
          <ac:spMkLst>
            <pc:docMk/>
            <pc:sldMk cId="807951153" sldId="256"/>
            <ac:spMk id="2" creationId="{00000000-0000-0000-0000-000000000000}"/>
          </ac:spMkLst>
        </pc:spChg>
        <pc:picChg chg="add mod">
          <ac:chgData name="Andrew Godfrey" userId="c7ce5341-754d-44f1-b9a5-de7ec4e32c07" providerId="ADAL" clId="{72C27BF0-08F9-466A-80DF-66EFDDB67EC6}" dt="2021-01-13T21:05:33.578" v="8" actId="1076"/>
          <ac:picMkLst>
            <pc:docMk/>
            <pc:sldMk cId="807951153" sldId="256"/>
            <ac:picMk id="5" creationId="{9D163AAB-DAAD-420D-81D3-8A74A5881A9C}"/>
          </ac:picMkLst>
        </pc:picChg>
      </pc:sldChg>
      <pc:sldChg chg="modNotesTx">
        <pc:chgData name="Andrew Godfrey" userId="c7ce5341-754d-44f1-b9a5-de7ec4e32c07" providerId="ADAL" clId="{72C27BF0-08F9-466A-80DF-66EFDDB67EC6}" dt="2021-01-13T21:06:23.345" v="110" actId="20577"/>
        <pc:sldMkLst>
          <pc:docMk/>
          <pc:sldMk cId="1877134933"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4CF8F9D5-EB8D-40B9-B1F4-8F9C0BFA2131}" type="datetimeFigureOut">
              <a:rPr lang="en-GB" smtClean="0"/>
              <a:t>14/01/2021</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82105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1382946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video is also linked from the DofE downloads page of our website.</a:t>
            </a:r>
          </a:p>
          <a:p>
            <a:r>
              <a:rPr lang="en-GB" dirty="0"/>
              <a:t>The video fails to mention bearings, escape notes or project time</a:t>
            </a:r>
          </a:p>
        </p:txBody>
      </p:sp>
      <p:sp>
        <p:nvSpPr>
          <p:cNvPr id="4" name="Slide Number Placeholder 3"/>
          <p:cNvSpPr>
            <a:spLocks noGrp="1"/>
          </p:cNvSpPr>
          <p:nvPr>
            <p:ph type="sldNum" sz="quarter" idx="5"/>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67687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bit.ly/plotaroute" TargetMode="External"/><Relationship Id="rId4" Type="http://schemas.openxmlformats.org/officeDocument/2006/relationships/hyperlink" Target="https://youtu.be/ZlQwm5fdVe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7891" y="266960"/>
            <a:ext cx="7766936" cy="1662536"/>
          </a:xfrm>
        </p:spPr>
        <p:txBody>
          <a:bodyPr/>
          <a:lstStyle/>
          <a:p>
            <a:pPr algn="l"/>
            <a:r>
              <a:rPr lang="en-GB" dirty="0">
                <a:solidFill>
                  <a:schemeClr val="accent2">
                    <a:lumMod val="75000"/>
                  </a:schemeClr>
                </a:solidFill>
              </a:rPr>
              <a:t>Planning a route</a:t>
            </a:r>
            <a:br>
              <a:rPr lang="en-GB" dirty="0">
                <a:solidFill>
                  <a:schemeClr val="accent2">
                    <a:lumMod val="75000"/>
                  </a:schemeClr>
                </a:solidFill>
              </a:rPr>
            </a:br>
            <a:r>
              <a:rPr lang="en-GB" dirty="0">
                <a:solidFill>
                  <a:schemeClr val="accent2">
                    <a:lumMod val="75000"/>
                  </a:schemeClr>
                </a:solidFill>
              </a:rPr>
              <a:t>using e-</a:t>
            </a:r>
            <a:r>
              <a:rPr lang="en-GB" dirty="0" err="1">
                <a:solidFill>
                  <a:schemeClr val="accent2">
                    <a:lumMod val="75000"/>
                  </a:schemeClr>
                </a:solidFill>
              </a:rPr>
              <a:t>DofE</a:t>
            </a:r>
            <a:r>
              <a:rPr lang="en-GB" dirty="0">
                <a:solidFill>
                  <a:schemeClr val="accent2">
                    <a:lumMod val="75000"/>
                  </a:schemeClr>
                </a:solidFill>
              </a:rPr>
              <a:t> mapping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descr="Map&#10;&#10;Description automatically generated">
            <a:extLst>
              <a:ext uri="{FF2B5EF4-FFF2-40B4-BE49-F238E27FC236}">
                <a16:creationId xmlns:a16="http://schemas.microsoft.com/office/drawing/2014/main" id="{9D163AAB-DAAD-420D-81D3-8A74A5881A9C}"/>
              </a:ext>
            </a:extLst>
          </p:cNvPr>
          <p:cNvPicPr>
            <a:picLocks noChangeAspect="1"/>
          </p:cNvPicPr>
          <p:nvPr/>
        </p:nvPicPr>
        <p:blipFill>
          <a:blip r:embed="rId4"/>
          <a:stretch>
            <a:fillRect/>
          </a:stretch>
        </p:blipFill>
        <p:spPr>
          <a:xfrm>
            <a:off x="756746" y="2037848"/>
            <a:ext cx="8513380" cy="4185597"/>
          </a:xfrm>
          <a:prstGeom prst="rect">
            <a:avLst/>
          </a:prstGeom>
        </p:spPr>
      </p:pic>
    </p:spTree>
    <p:extLst>
      <p:ext uri="{BB962C8B-B14F-4D97-AF65-F5344CB8AC3E}">
        <p14:creationId xmlns:p14="http://schemas.microsoft.com/office/powerpoint/2010/main" val="807951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t>
            </a:r>
            <a:r>
              <a:rPr lang="en-GB" sz="4400" dirty="0" err="1">
                <a:solidFill>
                  <a:schemeClr val="accent2">
                    <a:lumMod val="75000"/>
                  </a:schemeClr>
                </a:solidFill>
              </a:rPr>
              <a:t>eDofE</a:t>
            </a:r>
            <a:endParaRPr lang="en-GB" sz="4400" dirty="0">
              <a:solidFill>
                <a:schemeClr val="accent2">
                  <a:lumMod val="75000"/>
                </a:schemeClr>
              </a:solidFill>
            </a:endParaRPr>
          </a:p>
        </p:txBody>
      </p:sp>
      <p:sp>
        <p:nvSpPr>
          <p:cNvPr id="6" name="Content Placeholder 2"/>
          <p:cNvSpPr>
            <a:spLocks noGrp="1"/>
          </p:cNvSpPr>
          <p:nvPr>
            <p:ph idx="1"/>
          </p:nvPr>
        </p:nvSpPr>
        <p:spPr>
          <a:xfrm>
            <a:off x="854756" y="1152404"/>
            <a:ext cx="8230360" cy="5092473"/>
          </a:xfrm>
        </p:spPr>
        <p:txBody>
          <a:bodyPr>
            <a:normAutofit fontScale="85000" lnSpcReduction="20000"/>
          </a:bodyPr>
          <a:lstStyle/>
          <a:p>
            <a:pPr marL="0" indent="0">
              <a:buNone/>
            </a:pPr>
            <a:r>
              <a:rPr lang="en-GB" sz="2800" dirty="0"/>
              <a:t>Why route plan?</a:t>
            </a:r>
          </a:p>
          <a:p>
            <a:r>
              <a:rPr lang="en-GB" sz="2800" dirty="0"/>
              <a:t>To ensure that a viable route exists</a:t>
            </a:r>
          </a:p>
          <a:p>
            <a:r>
              <a:rPr lang="en-GB" sz="2800" dirty="0"/>
              <a:t>To ensure that you are out for the required amount of time</a:t>
            </a:r>
          </a:p>
          <a:p>
            <a:r>
              <a:rPr lang="en-GB" sz="2800" dirty="0"/>
              <a:t>To ensure you aren’t out for too long</a:t>
            </a:r>
          </a:p>
          <a:p>
            <a:r>
              <a:rPr lang="en-GB" sz="2800" dirty="0"/>
              <a:t>To make sure you take in close by places of interest</a:t>
            </a:r>
          </a:p>
          <a:p>
            <a:pPr marL="0" indent="0">
              <a:buNone/>
            </a:pPr>
            <a:endParaRPr lang="en-GB" sz="2800" dirty="0"/>
          </a:p>
          <a:p>
            <a:pPr marL="0" indent="0">
              <a:buNone/>
            </a:pPr>
            <a:r>
              <a:rPr lang="en-GB" sz="2800" dirty="0"/>
              <a:t>Why make a route card?</a:t>
            </a:r>
          </a:p>
          <a:p>
            <a:r>
              <a:rPr lang="en-GB" sz="2800" dirty="0"/>
              <a:t>So your supervisor knows roughly where you are</a:t>
            </a:r>
          </a:p>
          <a:p>
            <a:r>
              <a:rPr lang="en-GB" sz="2800" dirty="0"/>
              <a:t>To help you keep to navigate and keep to time when walking</a:t>
            </a:r>
          </a:p>
          <a:p>
            <a:r>
              <a:rPr lang="en-GB" sz="2800" dirty="0"/>
              <a:t>So that the </a:t>
            </a:r>
            <a:r>
              <a:rPr lang="en-GB" sz="2800" dirty="0" err="1"/>
              <a:t>DofE</a:t>
            </a:r>
            <a:r>
              <a:rPr lang="en-GB" sz="2800" dirty="0"/>
              <a:t> know who is out and where in case of incidents</a:t>
            </a:r>
          </a:p>
          <a:p>
            <a:endParaRPr lang="en-GB" dirty="0"/>
          </a:p>
        </p:txBody>
      </p:sp>
    </p:spTree>
    <p:extLst>
      <p:ext uri="{BB962C8B-B14F-4D97-AF65-F5344CB8AC3E}">
        <p14:creationId xmlns:p14="http://schemas.microsoft.com/office/powerpoint/2010/main" val="267486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4757" y="2037848"/>
            <a:ext cx="7641476" cy="4150625"/>
          </a:xfrm>
        </p:spPr>
        <p:txBody>
          <a:bodyPr>
            <a:normAutofit/>
          </a:bodyPr>
          <a:lstStyle/>
          <a:p>
            <a:r>
              <a:rPr lang="en-GB" sz="2400" dirty="0"/>
              <a:t>Details of your day’s start, finish and via points</a:t>
            </a:r>
          </a:p>
          <a:p>
            <a:r>
              <a:rPr lang="en-GB" sz="2400" dirty="0"/>
              <a:t>Expected distance to travel</a:t>
            </a:r>
          </a:p>
          <a:p>
            <a:r>
              <a:rPr lang="en-GB" sz="2400" dirty="0"/>
              <a:t>Dates and times of your expedition</a:t>
            </a:r>
          </a:p>
          <a:p>
            <a:r>
              <a:rPr lang="en-GB" sz="2400" dirty="0"/>
              <a:t>Computer with access to the internet</a:t>
            </a:r>
          </a:p>
          <a:p>
            <a:r>
              <a:rPr lang="en-GB" sz="2400" dirty="0"/>
              <a:t>Your </a:t>
            </a:r>
            <a:r>
              <a:rPr lang="en-GB" sz="2400" dirty="0" err="1"/>
              <a:t>eDofE</a:t>
            </a:r>
            <a:r>
              <a:rPr lang="en-GB" sz="2400" dirty="0"/>
              <a:t> login details</a:t>
            </a:r>
          </a:p>
          <a:p>
            <a:endParaRPr lang="en-GB"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t>
            </a:r>
            <a:r>
              <a:rPr lang="en-GB" sz="4400" dirty="0" err="1">
                <a:solidFill>
                  <a:schemeClr val="accent2">
                    <a:lumMod val="75000"/>
                  </a:schemeClr>
                </a:solidFill>
              </a:rPr>
              <a:t>eDofE</a:t>
            </a:r>
            <a:endParaRPr lang="en-GB" sz="4400" dirty="0">
              <a:solidFill>
                <a:schemeClr val="accent2">
                  <a:lumMod val="75000"/>
                </a:schemeClr>
              </a:solidFill>
            </a:endParaRPr>
          </a:p>
        </p:txBody>
      </p:sp>
      <p:sp>
        <p:nvSpPr>
          <p:cNvPr id="7" name="Title 1"/>
          <p:cNvSpPr txBox="1">
            <a:spLocks/>
          </p:cNvSpPr>
          <p:nvPr/>
        </p:nvSpPr>
        <p:spPr>
          <a:xfrm>
            <a:off x="806987" y="791571"/>
            <a:ext cx="7124662" cy="744635"/>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800" b="1" dirty="0">
                <a:solidFill>
                  <a:schemeClr val="tx1"/>
                </a:solidFill>
              </a:rPr>
              <a:t>Equipment required</a:t>
            </a:r>
          </a:p>
        </p:txBody>
      </p:sp>
    </p:spTree>
    <p:extLst>
      <p:ext uri="{BB962C8B-B14F-4D97-AF65-F5344CB8AC3E}">
        <p14:creationId xmlns:p14="http://schemas.microsoft.com/office/powerpoint/2010/main" val="612130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Route planning using </a:t>
            </a:r>
            <a:r>
              <a:rPr lang="en-GB" sz="4400" dirty="0" err="1">
                <a:solidFill>
                  <a:schemeClr val="accent2">
                    <a:lumMod val="75000"/>
                  </a:schemeClr>
                </a:solidFill>
              </a:rPr>
              <a:t>eDofE</a:t>
            </a:r>
            <a:endParaRPr lang="en-GB" sz="4400" dirty="0">
              <a:solidFill>
                <a:schemeClr val="accent2">
                  <a:lumMod val="75000"/>
                </a:schemeClr>
              </a:solidFill>
            </a:endParaRPr>
          </a:p>
        </p:txBody>
      </p:sp>
      <p:sp>
        <p:nvSpPr>
          <p:cNvPr id="6" name="Content Placeholder 2"/>
          <p:cNvSpPr>
            <a:spLocks noGrp="1"/>
          </p:cNvSpPr>
          <p:nvPr>
            <p:ph idx="1"/>
          </p:nvPr>
        </p:nvSpPr>
        <p:spPr>
          <a:xfrm>
            <a:off x="854755" y="881477"/>
            <a:ext cx="9389911" cy="4587214"/>
          </a:xfrm>
        </p:spPr>
        <p:txBody>
          <a:bodyPr>
            <a:normAutofit fontScale="85000" lnSpcReduction="20000"/>
          </a:bodyPr>
          <a:lstStyle/>
          <a:p>
            <a:pPr marL="0" indent="0">
              <a:buNone/>
            </a:pPr>
            <a:r>
              <a:rPr lang="en-GB" sz="2800" dirty="0"/>
              <a:t>Plotting a route</a:t>
            </a:r>
          </a:p>
          <a:p>
            <a:r>
              <a:rPr lang="en-GB" sz="2800" dirty="0"/>
              <a:t>Draw a straight line between your start and end points</a:t>
            </a:r>
          </a:p>
          <a:p>
            <a:r>
              <a:rPr lang="en-GB" sz="2800" dirty="0"/>
              <a:t>Add any ‘via’ points</a:t>
            </a:r>
          </a:p>
          <a:p>
            <a:r>
              <a:rPr lang="en-GB" sz="2800" dirty="0"/>
              <a:t>Wiggle the route around public rights to follow your route</a:t>
            </a:r>
          </a:p>
          <a:p>
            <a:r>
              <a:rPr lang="en-GB" sz="2800" dirty="0"/>
              <a:t>Change the style of the line (red, thinner &amp; more transparent)</a:t>
            </a:r>
          </a:p>
          <a:p>
            <a:r>
              <a:rPr lang="en-GB" sz="2800" dirty="0"/>
              <a:t>Ask your supervisor to check it and agree suitable ends of legs</a:t>
            </a:r>
          </a:p>
          <a:p>
            <a:r>
              <a:rPr lang="en-GB" sz="2800" dirty="0"/>
              <a:t>Edit the waypoints at the end of legs to put in names of the checkpoints and descriptions of the legs</a:t>
            </a:r>
          </a:p>
          <a:p>
            <a:r>
              <a:rPr lang="en-GB" sz="2800" dirty="0"/>
              <a:t>Ask your supervisor to check it</a:t>
            </a:r>
          </a:p>
          <a:p>
            <a:r>
              <a:rPr lang="en-GB" sz="2800" dirty="0"/>
              <a:t>Complete the rest of the route card</a:t>
            </a:r>
          </a:p>
          <a:p>
            <a:r>
              <a:rPr lang="en-GB" sz="2800" dirty="0"/>
              <a:t>Save, export and email the route</a:t>
            </a:r>
            <a:endParaRPr lang="en-GB" dirty="0"/>
          </a:p>
        </p:txBody>
      </p:sp>
      <p:sp>
        <p:nvSpPr>
          <p:cNvPr id="2" name="TextBox 1">
            <a:extLst>
              <a:ext uri="{FF2B5EF4-FFF2-40B4-BE49-F238E27FC236}">
                <a16:creationId xmlns:a16="http://schemas.microsoft.com/office/drawing/2014/main" id="{36925D6C-80CA-466B-A3EB-8925FF8349D7}"/>
              </a:ext>
            </a:extLst>
          </p:cNvPr>
          <p:cNvSpPr txBox="1"/>
          <p:nvPr/>
        </p:nvSpPr>
        <p:spPr>
          <a:xfrm>
            <a:off x="854756" y="5468691"/>
            <a:ext cx="8339289" cy="1015663"/>
          </a:xfrm>
          <a:custGeom>
            <a:avLst/>
            <a:gdLst>
              <a:gd name="connsiteX0" fmla="*/ 0 w 8339289"/>
              <a:gd name="connsiteY0" fmla="*/ 0 h 1015663"/>
              <a:gd name="connsiteX1" fmla="*/ 8339289 w 8339289"/>
              <a:gd name="connsiteY1" fmla="*/ 0 h 1015663"/>
              <a:gd name="connsiteX2" fmla="*/ 8339289 w 8339289"/>
              <a:gd name="connsiteY2" fmla="*/ 1015663 h 1015663"/>
              <a:gd name="connsiteX3" fmla="*/ 0 w 8339289"/>
              <a:gd name="connsiteY3" fmla="*/ 1015663 h 1015663"/>
              <a:gd name="connsiteX4" fmla="*/ 0 w 8339289"/>
              <a:gd name="connsiteY4" fmla="*/ 0 h 1015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9289" h="1015663" extrusionOk="0">
                <a:moveTo>
                  <a:pt x="0" y="0"/>
                </a:moveTo>
                <a:cubicBezTo>
                  <a:pt x="3113555" y="-71740"/>
                  <a:pt x="6675172" y="49960"/>
                  <a:pt x="8339289" y="0"/>
                </a:cubicBezTo>
                <a:cubicBezTo>
                  <a:pt x="8410775" y="119446"/>
                  <a:pt x="8271923" y="868580"/>
                  <a:pt x="8339289" y="1015663"/>
                </a:cubicBezTo>
                <a:cubicBezTo>
                  <a:pt x="5127244" y="1026258"/>
                  <a:pt x="1092025" y="1153641"/>
                  <a:pt x="0" y="1015663"/>
                </a:cubicBezTo>
                <a:cubicBezTo>
                  <a:pt x="-16584" y="759476"/>
                  <a:pt x="16112" y="166619"/>
                  <a:pt x="0" y="0"/>
                </a:cubicBezTo>
                <a:close/>
              </a:path>
            </a:pathLst>
          </a:custGeom>
          <a:noFill/>
          <a:ln>
            <a:solidFill>
              <a:schemeClr val="tx1"/>
            </a:solidFill>
            <a:extLst>
              <a:ext uri="{C807C97D-BFC1-408E-A445-0C87EB9F89A2}">
                <ask:lineSketchStyleProps xmlns:ask="http://schemas.microsoft.com/office/drawing/2018/sketchyshapes" sd="165859247">
                  <a:prstGeom prst="rect">
                    <a:avLst/>
                  </a:prstGeom>
                  <ask:type>
                    <ask:lineSketchCurved/>
                  </ask:type>
                </ask:lineSketchStyleProps>
              </a:ext>
            </a:extLst>
          </a:ln>
        </p:spPr>
        <p:txBody>
          <a:bodyPr wrap="square" rtlCol="0">
            <a:spAutoFit/>
          </a:bodyPr>
          <a:lstStyle/>
          <a:p>
            <a:r>
              <a:rPr lang="en-GB" sz="2000" dirty="0">
                <a:hlinkClick r:id="rId4">
                  <a:extLst>
                    <a:ext uri="{A12FA001-AC4F-418D-AE19-62706E023703}">
                      <ahyp:hlinkClr xmlns:ahyp="http://schemas.microsoft.com/office/drawing/2018/hyperlinkcolor" val="tx"/>
                    </a:ext>
                  </a:extLst>
                </a:hlinkClick>
              </a:rPr>
              <a:t>A video telling you how to use </a:t>
            </a:r>
            <a:r>
              <a:rPr lang="en-GB" sz="2000" dirty="0" err="1">
                <a:hlinkClick r:id="rId4">
                  <a:extLst>
                    <a:ext uri="{A12FA001-AC4F-418D-AE19-62706E023703}">
                      <ahyp:hlinkClr xmlns:ahyp="http://schemas.microsoft.com/office/drawing/2018/hyperlinkcolor" val="tx"/>
                    </a:ext>
                  </a:extLst>
                </a:hlinkClick>
              </a:rPr>
              <a:t>eDofE</a:t>
            </a:r>
            <a:r>
              <a:rPr lang="en-GB" sz="2000" dirty="0">
                <a:hlinkClick r:id="rId4">
                  <a:extLst>
                    <a:ext uri="{A12FA001-AC4F-418D-AE19-62706E023703}">
                      <ahyp:hlinkClr xmlns:ahyp="http://schemas.microsoft.com/office/drawing/2018/hyperlinkcolor" val="tx"/>
                    </a:ext>
                  </a:extLst>
                </a:hlinkClick>
              </a:rPr>
              <a:t> mapping can be found here https://youtu.be/ZlQwm5fdVe4</a:t>
            </a:r>
            <a:r>
              <a:rPr lang="en-GB" sz="2000" dirty="0"/>
              <a:t> </a:t>
            </a:r>
          </a:p>
          <a:p>
            <a:r>
              <a:rPr lang="en-GB" sz="2000" dirty="0"/>
              <a:t>and here </a:t>
            </a:r>
            <a:r>
              <a:rPr lang="en-GB" sz="2000" dirty="0">
                <a:hlinkClick r:id="rId5">
                  <a:extLst>
                    <a:ext uri="{A12FA001-AC4F-418D-AE19-62706E023703}">
                      <ahyp:hlinkClr xmlns:ahyp="http://schemas.microsoft.com/office/drawing/2018/hyperlinkcolor" val="tx"/>
                    </a:ext>
                  </a:extLst>
                </a:hlinkClick>
              </a:rPr>
              <a:t>http://bit.ly/plotaroute</a:t>
            </a:r>
            <a:r>
              <a:rPr lang="en-GB" sz="2000" dirty="0"/>
              <a:t> </a:t>
            </a:r>
          </a:p>
        </p:txBody>
      </p:sp>
    </p:spTree>
    <p:extLst>
      <p:ext uri="{BB962C8B-B14F-4D97-AF65-F5344CB8AC3E}">
        <p14:creationId xmlns:p14="http://schemas.microsoft.com/office/powerpoint/2010/main" val="1877134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0" ma:contentTypeDescription="Create a new document." ma:contentTypeScope="" ma:versionID="fd84d9e05148d04c3a2c324bc1cf28c8">
  <xsd:schema xmlns:xsd="http://www.w3.org/2001/XMLSchema" xmlns:xs="http://www.w3.org/2001/XMLSchema" xmlns:p="http://schemas.microsoft.com/office/2006/metadata/properties" xmlns:ns2="763676ff-cff1-4af4-9ef1-33802cb5f8f5" targetNamespace="http://schemas.microsoft.com/office/2006/metadata/properties" ma:root="true" ma:fieldsID="83141ac9e804a2b001c93d576e353852" ns2:_="">
    <xsd:import namespace="763676ff-cff1-4af4-9ef1-33802cb5f8f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A5E3F8-311E-4495-A921-7A91BEE07767}">
  <ds:schemaRefs>
    <ds:schemaRef ds:uri="http://schemas.microsoft.com/sharepoint/v3/contenttype/forms"/>
  </ds:schemaRefs>
</ds:datastoreItem>
</file>

<file path=customXml/itemProps2.xml><?xml version="1.0" encoding="utf-8"?>
<ds:datastoreItem xmlns:ds="http://schemas.openxmlformats.org/officeDocument/2006/customXml" ds:itemID="{FBF5E84E-E948-4B39-A9C6-D064AE7108F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C7895E3-1E17-4ADC-99A8-444B51778E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309</TotalTime>
  <Words>569</Words>
  <Application>Microsoft Office PowerPoint</Application>
  <PresentationFormat>Widescreen</PresentationFormat>
  <Paragraphs>46</Paragraphs>
  <Slides>5</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Trebuchet MS</vt:lpstr>
      <vt:lpstr>Wingdings 3</vt:lpstr>
      <vt:lpstr>Facet</vt:lpstr>
      <vt:lpstr>Planning a route using e-DofE mapping</vt:lpstr>
      <vt:lpstr>PowerPoint Presentation</vt:lpstr>
      <vt:lpstr>PowerPoint Presentation</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40</cp:revision>
  <cp:lastPrinted>2021-01-05T12:24:49Z</cp:lastPrinted>
  <dcterms:created xsi:type="dcterms:W3CDTF">2020-11-30T21:54:27Z</dcterms:created>
  <dcterms:modified xsi:type="dcterms:W3CDTF">2021-01-14T12:42:53Z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