
<file path=[Content_Types].xml><?xml version="1.0" encoding="utf-8"?>
<Types xmlns="http://schemas.openxmlformats.org/package/2006/content-types">
  <Default Extension="jpeg" ContentType="image/jpeg"/>
  <Default Extension="rels" ContentType="application/vnd.openxmlformats-package.relationships+xml"/>
  <Default Extension="ti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4"/>
  </p:sldMasterIdLst>
  <p:notesMasterIdLst>
    <p:notesMasterId r:id="rId12"/>
  </p:notesMasterIdLst>
  <p:sldIdLst>
    <p:sldId id="257" r:id="rId5"/>
    <p:sldId id="262" r:id="rId6"/>
    <p:sldId id="263" r:id="rId7"/>
    <p:sldId id="272" r:id="rId8"/>
    <p:sldId id="273" r:id="rId9"/>
    <p:sldId id="274" r:id="rId10"/>
    <p:sldId id="265" r:id="rId1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B02F63F-A004-43B3-9B57-E7B7F126D4FB}" v="36" dt="2023-09-21T09:11:17.34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326" autoAdjust="0"/>
    <p:restoredTop sz="62894" autoAdjust="0"/>
  </p:normalViewPr>
  <p:slideViewPr>
    <p:cSldViewPr snapToGrid="0">
      <p:cViewPr varScale="1">
        <p:scale>
          <a:sx n="66" d="100"/>
          <a:sy n="66" d="100"/>
        </p:scale>
        <p:origin x="3912" y="60"/>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18" Type="http://schemas.microsoft.com/office/2015/10/relationships/revisionInfo" Target="revisionInfo.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17"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drew Godfrey" userId="c7ce5341-754d-44f1-b9a5-de7ec4e32c07" providerId="ADAL" clId="{472EF5C5-D3F3-43E2-A9FC-50B5C0ECFFF0}"/>
    <pc:docChg chg="custSel addSld delSld modSld sldOrd">
      <pc:chgData name="Andrew Godfrey" userId="c7ce5341-754d-44f1-b9a5-de7ec4e32c07" providerId="ADAL" clId="{472EF5C5-D3F3-43E2-A9FC-50B5C0ECFFF0}" dt="2021-04-13T12:02:30.699" v="145"/>
      <pc:docMkLst>
        <pc:docMk/>
      </pc:docMkLst>
      <pc:sldChg chg="del">
        <pc:chgData name="Andrew Godfrey" userId="c7ce5341-754d-44f1-b9a5-de7ec4e32c07" providerId="ADAL" clId="{472EF5C5-D3F3-43E2-A9FC-50B5C0ECFFF0}" dt="2021-04-13T12:00:38.621" v="37" actId="2696"/>
        <pc:sldMkLst>
          <pc:docMk/>
          <pc:sldMk cId="807951153" sldId="256"/>
        </pc:sldMkLst>
      </pc:sldChg>
      <pc:sldChg chg="addSp delSp modSp mod">
        <pc:chgData name="Andrew Godfrey" userId="c7ce5341-754d-44f1-b9a5-de7ec4e32c07" providerId="ADAL" clId="{472EF5C5-D3F3-43E2-A9FC-50B5C0ECFFF0}" dt="2021-04-13T12:00:33.322" v="36" actId="20577"/>
        <pc:sldMkLst>
          <pc:docMk/>
          <pc:sldMk cId="973083731" sldId="257"/>
        </pc:sldMkLst>
        <pc:spChg chg="mod">
          <ac:chgData name="Andrew Godfrey" userId="c7ce5341-754d-44f1-b9a5-de7ec4e32c07" providerId="ADAL" clId="{472EF5C5-D3F3-43E2-A9FC-50B5C0ECFFF0}" dt="2021-04-13T12:00:33.322" v="36" actId="20577"/>
          <ac:spMkLst>
            <pc:docMk/>
            <pc:sldMk cId="973083731" sldId="257"/>
            <ac:spMk id="2" creationId="{00000000-0000-0000-0000-000000000000}"/>
          </ac:spMkLst>
        </pc:spChg>
        <pc:picChg chg="del">
          <ac:chgData name="Andrew Godfrey" userId="c7ce5341-754d-44f1-b9a5-de7ec4e32c07" providerId="ADAL" clId="{472EF5C5-D3F3-43E2-A9FC-50B5C0ECFFF0}" dt="2021-04-13T12:00:11.475" v="28" actId="478"/>
          <ac:picMkLst>
            <pc:docMk/>
            <pc:sldMk cId="973083731" sldId="257"/>
            <ac:picMk id="5" creationId="{464EC5CE-EA78-4F88-916E-CDCE0BE4818D}"/>
          </ac:picMkLst>
        </pc:picChg>
        <pc:picChg chg="del">
          <ac:chgData name="Andrew Godfrey" userId="c7ce5341-754d-44f1-b9a5-de7ec4e32c07" providerId="ADAL" clId="{472EF5C5-D3F3-43E2-A9FC-50B5C0ECFFF0}" dt="2021-04-13T12:00:10.802" v="27" actId="478"/>
          <ac:picMkLst>
            <pc:docMk/>
            <pc:sldMk cId="973083731" sldId="257"/>
            <ac:picMk id="6" creationId="{E37B2A33-0DEC-4598-8CA6-7A92868940AB}"/>
          </ac:picMkLst>
        </pc:picChg>
        <pc:picChg chg="add mod">
          <ac:chgData name="Andrew Godfrey" userId="c7ce5341-754d-44f1-b9a5-de7ec4e32c07" providerId="ADAL" clId="{472EF5C5-D3F3-43E2-A9FC-50B5C0ECFFF0}" dt="2021-04-13T12:00:29.166" v="32" actId="14100"/>
          <ac:picMkLst>
            <pc:docMk/>
            <pc:sldMk cId="973083731" sldId="257"/>
            <ac:picMk id="7" creationId="{D973A0E1-5DB9-414B-A0BA-216F6318F4DF}"/>
          </ac:picMkLst>
        </pc:picChg>
      </pc:sldChg>
      <pc:sldChg chg="addSp delSp modSp mod modAnim modNotesTx">
        <pc:chgData name="Andrew Godfrey" userId="c7ce5341-754d-44f1-b9a5-de7ec4e32c07" providerId="ADAL" clId="{472EF5C5-D3F3-43E2-A9FC-50B5C0ECFFF0}" dt="2021-04-13T12:02:30.699" v="145"/>
        <pc:sldMkLst>
          <pc:docMk/>
          <pc:sldMk cId="833674091" sldId="262"/>
        </pc:sldMkLst>
        <pc:spChg chg="add del mod">
          <ac:chgData name="Andrew Godfrey" userId="c7ce5341-754d-44f1-b9a5-de7ec4e32c07" providerId="ADAL" clId="{472EF5C5-D3F3-43E2-A9FC-50B5C0ECFFF0}" dt="2021-04-13T12:01:56.965" v="140" actId="478"/>
          <ac:spMkLst>
            <pc:docMk/>
            <pc:sldMk cId="833674091" sldId="262"/>
            <ac:spMk id="3" creationId="{EEA1693D-62D8-477D-BFC6-19BEE714C067}"/>
          </ac:spMkLst>
        </pc:spChg>
        <pc:spChg chg="mod">
          <ac:chgData name="Andrew Godfrey" userId="c7ce5341-754d-44f1-b9a5-de7ec4e32c07" providerId="ADAL" clId="{472EF5C5-D3F3-43E2-A9FC-50B5C0ECFFF0}" dt="2021-04-13T12:02:00.888" v="141" actId="1076"/>
          <ac:spMkLst>
            <pc:docMk/>
            <pc:sldMk cId="833674091" sldId="262"/>
            <ac:spMk id="6" creationId="{00000000-0000-0000-0000-000000000000}"/>
          </ac:spMkLst>
        </pc:spChg>
        <pc:spChg chg="mod">
          <ac:chgData name="Andrew Godfrey" userId="c7ce5341-754d-44f1-b9a5-de7ec4e32c07" providerId="ADAL" clId="{472EF5C5-D3F3-43E2-A9FC-50B5C0ECFFF0}" dt="2021-04-13T12:00:49.832" v="69" actId="20577"/>
          <ac:spMkLst>
            <pc:docMk/>
            <pc:sldMk cId="833674091" sldId="262"/>
            <ac:spMk id="10" creationId="{3ECEFB4E-4945-4780-B3EA-0DD57CB49A7A}"/>
          </ac:spMkLst>
        </pc:spChg>
        <pc:spChg chg="del">
          <ac:chgData name="Andrew Godfrey" userId="c7ce5341-754d-44f1-b9a5-de7ec4e32c07" providerId="ADAL" clId="{472EF5C5-D3F3-43E2-A9FC-50B5C0ECFFF0}" dt="2021-04-13T12:01:07.880" v="74" actId="478"/>
          <ac:spMkLst>
            <pc:docMk/>
            <pc:sldMk cId="833674091" sldId="262"/>
            <ac:spMk id="11" creationId="{364317FD-D4C7-4754-B518-6E8F73395D9C}"/>
          </ac:spMkLst>
        </pc:spChg>
        <pc:picChg chg="del">
          <ac:chgData name="Andrew Godfrey" userId="c7ce5341-754d-44f1-b9a5-de7ec4e32c07" providerId="ADAL" clId="{472EF5C5-D3F3-43E2-A9FC-50B5C0ECFFF0}" dt="2021-04-13T12:01:04.041" v="73" actId="478"/>
          <ac:picMkLst>
            <pc:docMk/>
            <pc:sldMk cId="833674091" sldId="262"/>
            <ac:picMk id="7" creationId="{5BF8D0C0-63D0-4C89-B8E0-D7446F028DEC}"/>
          </ac:picMkLst>
        </pc:picChg>
        <pc:picChg chg="add mod">
          <ac:chgData name="Andrew Godfrey" userId="c7ce5341-754d-44f1-b9a5-de7ec4e32c07" providerId="ADAL" clId="{472EF5C5-D3F3-43E2-A9FC-50B5C0ECFFF0}" dt="2021-04-13T12:02:09.880" v="143" actId="1076"/>
          <ac:picMkLst>
            <pc:docMk/>
            <pc:sldMk cId="833674091" sldId="262"/>
            <ac:picMk id="9" creationId="{E2C826FF-4ABA-4716-B853-96EF2BB10901}"/>
          </ac:picMkLst>
        </pc:picChg>
      </pc:sldChg>
      <pc:sldChg chg="add ord">
        <pc:chgData name="Andrew Godfrey" userId="c7ce5341-754d-44f1-b9a5-de7ec4e32c07" providerId="ADAL" clId="{472EF5C5-D3F3-43E2-A9FC-50B5C0ECFFF0}" dt="2021-04-13T12:00:57.603" v="72"/>
        <pc:sldMkLst>
          <pc:docMk/>
          <pc:sldMk cId="2097716863" sldId="266"/>
        </pc:sldMkLst>
      </pc:sldChg>
    </pc:docChg>
  </pc:docChgLst>
  <pc:docChgLst>
    <pc:chgData name="Andrew Godfrey" userId="c7ce5341-754d-44f1-b9a5-de7ec4e32c07" providerId="ADAL" clId="{154F4D11-A32F-4533-B0C7-C7822A4ECAFB}"/>
    <pc:docChg chg="custSel modSld">
      <pc:chgData name="Andrew Godfrey" userId="c7ce5341-754d-44f1-b9a5-de7ec4e32c07" providerId="ADAL" clId="{154F4D11-A32F-4533-B0C7-C7822A4ECAFB}" dt="2021-06-22T08:54:37.605" v="0" actId="478"/>
      <pc:docMkLst>
        <pc:docMk/>
      </pc:docMkLst>
      <pc:sldChg chg="delSp mod">
        <pc:chgData name="Andrew Godfrey" userId="c7ce5341-754d-44f1-b9a5-de7ec4e32c07" providerId="ADAL" clId="{154F4D11-A32F-4533-B0C7-C7822A4ECAFB}" dt="2021-06-22T08:54:37.605" v="0" actId="478"/>
        <pc:sldMkLst>
          <pc:docMk/>
          <pc:sldMk cId="973083731" sldId="257"/>
        </pc:sldMkLst>
        <pc:picChg chg="del">
          <ac:chgData name="Andrew Godfrey" userId="c7ce5341-754d-44f1-b9a5-de7ec4e32c07" providerId="ADAL" clId="{154F4D11-A32F-4533-B0C7-C7822A4ECAFB}" dt="2021-06-22T08:54:37.605" v="0" actId="478"/>
          <ac:picMkLst>
            <pc:docMk/>
            <pc:sldMk cId="973083731" sldId="257"/>
            <ac:picMk id="7" creationId="{D973A0E1-5DB9-414B-A0BA-216F6318F4DF}"/>
          </ac:picMkLst>
        </pc:picChg>
      </pc:sldChg>
    </pc:docChg>
  </pc:docChgLst>
  <pc:docChgLst>
    <pc:chgData name="Andrew Godfrey" userId="c7ce5341-754d-44f1-b9a5-de7ec4e32c07" providerId="ADAL" clId="{1B02F63F-A004-43B3-9B57-E7B7F126D4FB}"/>
    <pc:docChg chg="custSel modSld">
      <pc:chgData name="Andrew Godfrey" userId="c7ce5341-754d-44f1-b9a5-de7ec4e32c07" providerId="ADAL" clId="{1B02F63F-A004-43B3-9B57-E7B7F126D4FB}" dt="2023-09-21T09:11:47.775" v="258" actId="6549"/>
      <pc:docMkLst>
        <pc:docMk/>
      </pc:docMkLst>
      <pc:sldChg chg="modSp mod">
        <pc:chgData name="Andrew Godfrey" userId="c7ce5341-754d-44f1-b9a5-de7ec4e32c07" providerId="ADAL" clId="{1B02F63F-A004-43B3-9B57-E7B7F126D4FB}" dt="2023-09-21T09:10:39.169" v="212" actId="20577"/>
        <pc:sldMkLst>
          <pc:docMk/>
          <pc:sldMk cId="973083731" sldId="257"/>
        </pc:sldMkLst>
        <pc:spChg chg="mod">
          <ac:chgData name="Andrew Godfrey" userId="c7ce5341-754d-44f1-b9a5-de7ec4e32c07" providerId="ADAL" clId="{1B02F63F-A004-43B3-9B57-E7B7F126D4FB}" dt="2023-09-21T09:10:39.169" v="212" actId="20577"/>
          <ac:spMkLst>
            <pc:docMk/>
            <pc:sldMk cId="973083731" sldId="257"/>
            <ac:spMk id="2" creationId="{00000000-0000-0000-0000-000000000000}"/>
          </ac:spMkLst>
        </pc:spChg>
      </pc:sldChg>
      <pc:sldChg chg="modSp mod modAnim">
        <pc:chgData name="Andrew Godfrey" userId="c7ce5341-754d-44f1-b9a5-de7ec4e32c07" providerId="ADAL" clId="{1B02F63F-A004-43B3-9B57-E7B7F126D4FB}" dt="2023-09-21T09:10:46.997" v="218" actId="20577"/>
        <pc:sldMkLst>
          <pc:docMk/>
          <pc:sldMk cId="833674091" sldId="262"/>
        </pc:sldMkLst>
        <pc:spChg chg="mod">
          <ac:chgData name="Andrew Godfrey" userId="c7ce5341-754d-44f1-b9a5-de7ec4e32c07" providerId="ADAL" clId="{1B02F63F-A004-43B3-9B57-E7B7F126D4FB}" dt="2023-09-21T09:08:12.676" v="100" actId="6549"/>
          <ac:spMkLst>
            <pc:docMk/>
            <pc:sldMk cId="833674091" sldId="262"/>
            <ac:spMk id="6" creationId="{00000000-0000-0000-0000-000000000000}"/>
          </ac:spMkLst>
        </pc:spChg>
        <pc:spChg chg="mod">
          <ac:chgData name="Andrew Godfrey" userId="c7ce5341-754d-44f1-b9a5-de7ec4e32c07" providerId="ADAL" clId="{1B02F63F-A004-43B3-9B57-E7B7F126D4FB}" dt="2023-09-21T09:10:46.997" v="218" actId="20577"/>
          <ac:spMkLst>
            <pc:docMk/>
            <pc:sldMk cId="833674091" sldId="262"/>
            <ac:spMk id="10" creationId="{3ECEFB4E-4945-4780-B3EA-0DD57CB49A7A}"/>
          </ac:spMkLst>
        </pc:spChg>
      </pc:sldChg>
      <pc:sldChg chg="modSp mod">
        <pc:chgData name="Andrew Godfrey" userId="c7ce5341-754d-44f1-b9a5-de7ec4e32c07" providerId="ADAL" clId="{1B02F63F-A004-43B3-9B57-E7B7F126D4FB}" dt="2023-09-21T09:10:34.122" v="210" actId="20577"/>
        <pc:sldMkLst>
          <pc:docMk/>
          <pc:sldMk cId="1269806270" sldId="263"/>
        </pc:sldMkLst>
        <pc:spChg chg="mod">
          <ac:chgData name="Andrew Godfrey" userId="c7ce5341-754d-44f1-b9a5-de7ec4e32c07" providerId="ADAL" clId="{1B02F63F-A004-43B3-9B57-E7B7F126D4FB}" dt="2023-09-21T09:10:34.122" v="210" actId="20577"/>
          <ac:spMkLst>
            <pc:docMk/>
            <pc:sldMk cId="1269806270" sldId="263"/>
            <ac:spMk id="10" creationId="{3ECEFB4E-4945-4780-B3EA-0DD57CB49A7A}"/>
          </ac:spMkLst>
        </pc:spChg>
        <pc:spChg chg="mod">
          <ac:chgData name="Andrew Godfrey" userId="c7ce5341-754d-44f1-b9a5-de7ec4e32c07" providerId="ADAL" clId="{1B02F63F-A004-43B3-9B57-E7B7F126D4FB}" dt="2023-09-21T09:08:20.998" v="116" actId="6549"/>
          <ac:spMkLst>
            <pc:docMk/>
            <pc:sldMk cId="1269806270" sldId="263"/>
            <ac:spMk id="11" creationId="{364317FD-D4C7-4754-B518-6E8F73395D9C}"/>
          </ac:spMkLst>
        </pc:spChg>
      </pc:sldChg>
      <pc:sldChg chg="addSp delSp modSp mod">
        <pc:chgData name="Andrew Godfrey" userId="c7ce5341-754d-44f1-b9a5-de7ec4e32c07" providerId="ADAL" clId="{1B02F63F-A004-43B3-9B57-E7B7F126D4FB}" dt="2023-09-21T09:11:35.593" v="244" actId="6549"/>
        <pc:sldMkLst>
          <pc:docMk/>
          <pc:sldMk cId="121069058" sldId="272"/>
        </pc:sldMkLst>
        <pc:spChg chg="add del mod">
          <ac:chgData name="Andrew Godfrey" userId="c7ce5341-754d-44f1-b9a5-de7ec4e32c07" providerId="ADAL" clId="{1B02F63F-A004-43B3-9B57-E7B7F126D4FB}" dt="2023-09-21T09:11:06.886" v="221" actId="478"/>
          <ac:spMkLst>
            <pc:docMk/>
            <pc:sldMk cId="121069058" sldId="272"/>
            <ac:spMk id="2" creationId="{50C985D0-F908-0B2B-BD2C-5BF68B757F76}"/>
          </ac:spMkLst>
        </pc:spChg>
        <pc:spChg chg="add mod">
          <ac:chgData name="Andrew Godfrey" userId="c7ce5341-754d-44f1-b9a5-de7ec4e32c07" providerId="ADAL" clId="{1B02F63F-A004-43B3-9B57-E7B7F126D4FB}" dt="2023-09-21T09:11:07.213" v="222"/>
          <ac:spMkLst>
            <pc:docMk/>
            <pc:sldMk cId="121069058" sldId="272"/>
            <ac:spMk id="3" creationId="{A83C9841-6EDE-D9A0-10A3-F0D123354BF9}"/>
          </ac:spMkLst>
        </pc:spChg>
        <pc:spChg chg="del">
          <ac:chgData name="Andrew Godfrey" userId="c7ce5341-754d-44f1-b9a5-de7ec4e32c07" providerId="ADAL" clId="{1B02F63F-A004-43B3-9B57-E7B7F126D4FB}" dt="2023-09-21T09:11:00.585" v="219" actId="478"/>
          <ac:spMkLst>
            <pc:docMk/>
            <pc:sldMk cId="121069058" sldId="272"/>
            <ac:spMk id="10" creationId="{3ECEFB4E-4945-4780-B3EA-0DD57CB49A7A}"/>
          </ac:spMkLst>
        </pc:spChg>
        <pc:spChg chg="mod">
          <ac:chgData name="Andrew Godfrey" userId="c7ce5341-754d-44f1-b9a5-de7ec4e32c07" providerId="ADAL" clId="{1B02F63F-A004-43B3-9B57-E7B7F126D4FB}" dt="2023-09-21T09:11:35.593" v="244" actId="6549"/>
          <ac:spMkLst>
            <pc:docMk/>
            <pc:sldMk cId="121069058" sldId="272"/>
            <ac:spMk id="11" creationId="{364317FD-D4C7-4754-B518-6E8F73395D9C}"/>
          </ac:spMkLst>
        </pc:spChg>
      </pc:sldChg>
      <pc:sldChg chg="addSp delSp modSp mod">
        <pc:chgData name="Andrew Godfrey" userId="c7ce5341-754d-44f1-b9a5-de7ec4e32c07" providerId="ADAL" clId="{1B02F63F-A004-43B3-9B57-E7B7F126D4FB}" dt="2023-09-21T09:11:47.775" v="258" actId="6549"/>
        <pc:sldMkLst>
          <pc:docMk/>
          <pc:sldMk cId="324424767" sldId="273"/>
        </pc:sldMkLst>
        <pc:spChg chg="add mod">
          <ac:chgData name="Andrew Godfrey" userId="c7ce5341-754d-44f1-b9a5-de7ec4e32c07" providerId="ADAL" clId="{1B02F63F-A004-43B3-9B57-E7B7F126D4FB}" dt="2023-09-21T09:11:11.473" v="224"/>
          <ac:spMkLst>
            <pc:docMk/>
            <pc:sldMk cId="324424767" sldId="273"/>
            <ac:spMk id="2" creationId="{11D95C92-BA9A-9271-C034-49FEBA284961}"/>
          </ac:spMkLst>
        </pc:spChg>
        <pc:spChg chg="del">
          <ac:chgData name="Andrew Godfrey" userId="c7ce5341-754d-44f1-b9a5-de7ec4e32c07" providerId="ADAL" clId="{1B02F63F-A004-43B3-9B57-E7B7F126D4FB}" dt="2023-09-21T09:11:11.204" v="223" actId="478"/>
          <ac:spMkLst>
            <pc:docMk/>
            <pc:sldMk cId="324424767" sldId="273"/>
            <ac:spMk id="10" creationId="{3ECEFB4E-4945-4780-B3EA-0DD57CB49A7A}"/>
          </ac:spMkLst>
        </pc:spChg>
        <pc:spChg chg="mod">
          <ac:chgData name="Andrew Godfrey" userId="c7ce5341-754d-44f1-b9a5-de7ec4e32c07" providerId="ADAL" clId="{1B02F63F-A004-43B3-9B57-E7B7F126D4FB}" dt="2023-09-21T09:11:47.775" v="258" actId="6549"/>
          <ac:spMkLst>
            <pc:docMk/>
            <pc:sldMk cId="324424767" sldId="273"/>
            <ac:spMk id="11" creationId="{364317FD-D4C7-4754-B518-6E8F73395D9C}"/>
          </ac:spMkLst>
        </pc:spChg>
      </pc:sldChg>
      <pc:sldChg chg="addSp delSp modSp mod">
        <pc:chgData name="Andrew Godfrey" userId="c7ce5341-754d-44f1-b9a5-de7ec4e32c07" providerId="ADAL" clId="{1B02F63F-A004-43B3-9B57-E7B7F126D4FB}" dt="2023-09-21T09:11:17.343" v="226"/>
        <pc:sldMkLst>
          <pc:docMk/>
          <pc:sldMk cId="1489324179" sldId="274"/>
        </pc:sldMkLst>
        <pc:spChg chg="add mod">
          <ac:chgData name="Andrew Godfrey" userId="c7ce5341-754d-44f1-b9a5-de7ec4e32c07" providerId="ADAL" clId="{1B02F63F-A004-43B3-9B57-E7B7F126D4FB}" dt="2023-09-21T09:11:17.343" v="226"/>
          <ac:spMkLst>
            <pc:docMk/>
            <pc:sldMk cId="1489324179" sldId="274"/>
            <ac:spMk id="2" creationId="{5A3A38A3-2786-1A05-D7B5-6A6F42B5CEA7}"/>
          </ac:spMkLst>
        </pc:spChg>
        <pc:spChg chg="del">
          <ac:chgData name="Andrew Godfrey" userId="c7ce5341-754d-44f1-b9a5-de7ec4e32c07" providerId="ADAL" clId="{1B02F63F-A004-43B3-9B57-E7B7F126D4FB}" dt="2023-09-21T09:11:16.682" v="225" actId="478"/>
          <ac:spMkLst>
            <pc:docMk/>
            <pc:sldMk cId="1489324179" sldId="274"/>
            <ac:spMk id="10" creationId="{3ECEFB4E-4945-4780-B3EA-0DD57CB49A7A}"/>
          </ac:spMkLst>
        </pc:spChg>
      </pc:sldChg>
    </pc:docChg>
  </pc:docChgLst>
  <pc:docChgLst>
    <pc:chgData name="Andrew Godfrey" userId="c7ce5341-754d-44f1-b9a5-de7ec4e32c07" providerId="ADAL" clId="{0AE10A12-39C9-4868-86C5-2478EB654B83}"/>
    <pc:docChg chg="custSel addSld modSld sldOrd">
      <pc:chgData name="Andrew Godfrey" userId="c7ce5341-754d-44f1-b9a5-de7ec4e32c07" providerId="ADAL" clId="{0AE10A12-39C9-4868-86C5-2478EB654B83}" dt="2021-04-13T12:28:08.042" v="1464" actId="20577"/>
      <pc:docMkLst>
        <pc:docMk/>
      </pc:docMkLst>
      <pc:sldChg chg="addSp delSp modSp mod delAnim modAnim modNotesTx">
        <pc:chgData name="Andrew Godfrey" userId="c7ce5341-754d-44f1-b9a5-de7ec4e32c07" providerId="ADAL" clId="{0AE10A12-39C9-4868-86C5-2478EB654B83}" dt="2021-04-13T12:18:32.332" v="603" actId="6549"/>
        <pc:sldMkLst>
          <pc:docMk/>
          <pc:sldMk cId="1269806270" sldId="263"/>
        </pc:sldMkLst>
        <pc:spChg chg="mod">
          <ac:chgData name="Andrew Godfrey" userId="c7ce5341-754d-44f1-b9a5-de7ec4e32c07" providerId="ADAL" clId="{0AE10A12-39C9-4868-86C5-2478EB654B83}" dt="2021-04-13T12:17:48.932" v="601" actId="6549"/>
          <ac:spMkLst>
            <pc:docMk/>
            <pc:sldMk cId="1269806270" sldId="263"/>
            <ac:spMk id="7" creationId="{2D95BB0B-BEE7-40E8-839A-2F416E62652D}"/>
          </ac:spMkLst>
        </pc:spChg>
        <pc:spChg chg="del mod">
          <ac:chgData name="Andrew Godfrey" userId="c7ce5341-754d-44f1-b9a5-de7ec4e32c07" providerId="ADAL" clId="{0AE10A12-39C9-4868-86C5-2478EB654B83}" dt="2021-04-13T12:06:15.707" v="22" actId="478"/>
          <ac:spMkLst>
            <pc:docMk/>
            <pc:sldMk cId="1269806270" sldId="263"/>
            <ac:spMk id="9" creationId="{8FBB43A3-1EFF-4E71-8EBF-46F972481B22}"/>
          </ac:spMkLst>
        </pc:spChg>
        <pc:spChg chg="mod">
          <ac:chgData name="Andrew Godfrey" userId="c7ce5341-754d-44f1-b9a5-de7ec4e32c07" providerId="ADAL" clId="{0AE10A12-39C9-4868-86C5-2478EB654B83}" dt="2021-04-13T12:06:01.149" v="0"/>
          <ac:spMkLst>
            <pc:docMk/>
            <pc:sldMk cId="1269806270" sldId="263"/>
            <ac:spMk id="10" creationId="{3ECEFB4E-4945-4780-B3EA-0DD57CB49A7A}"/>
          </ac:spMkLst>
        </pc:spChg>
        <pc:spChg chg="mod">
          <ac:chgData name="Andrew Godfrey" userId="c7ce5341-754d-44f1-b9a5-de7ec4e32c07" providerId="ADAL" clId="{0AE10A12-39C9-4868-86C5-2478EB654B83}" dt="2021-04-13T12:06:09.477" v="16" actId="20577"/>
          <ac:spMkLst>
            <pc:docMk/>
            <pc:sldMk cId="1269806270" sldId="263"/>
            <ac:spMk id="11" creationId="{364317FD-D4C7-4754-B518-6E8F73395D9C}"/>
          </ac:spMkLst>
        </pc:spChg>
        <pc:spChg chg="del mod">
          <ac:chgData name="Andrew Godfrey" userId="c7ce5341-754d-44f1-b9a5-de7ec4e32c07" providerId="ADAL" clId="{0AE10A12-39C9-4868-86C5-2478EB654B83}" dt="2021-04-13T12:06:17.674" v="23" actId="478"/>
          <ac:spMkLst>
            <pc:docMk/>
            <pc:sldMk cId="1269806270" sldId="263"/>
            <ac:spMk id="14" creationId="{B33A4743-75AD-4EEB-BCEC-6AFEF2A5F14C}"/>
          </ac:spMkLst>
        </pc:spChg>
        <pc:picChg chg="del">
          <ac:chgData name="Andrew Godfrey" userId="c7ce5341-754d-44f1-b9a5-de7ec4e32c07" providerId="ADAL" clId="{0AE10A12-39C9-4868-86C5-2478EB654B83}" dt="2021-04-13T12:06:13.514" v="19" actId="478"/>
          <ac:picMkLst>
            <pc:docMk/>
            <pc:sldMk cId="1269806270" sldId="263"/>
            <ac:picMk id="3" creationId="{C371364A-8879-4F7B-B7BC-A3B2860A56A8}"/>
          </ac:picMkLst>
        </pc:picChg>
        <pc:picChg chg="add del mod">
          <ac:chgData name="Andrew Godfrey" userId="c7ce5341-754d-44f1-b9a5-de7ec4e32c07" providerId="ADAL" clId="{0AE10A12-39C9-4868-86C5-2478EB654B83}" dt="2021-04-13T12:10:40.344" v="266" actId="478"/>
          <ac:picMkLst>
            <pc:docMk/>
            <pc:sldMk cId="1269806270" sldId="263"/>
            <ac:picMk id="4" creationId="{B8505D3E-5CF2-4D22-8AE3-FA5B91F1BDC2}"/>
          </ac:picMkLst>
        </pc:picChg>
        <pc:picChg chg="del">
          <ac:chgData name="Andrew Godfrey" userId="c7ce5341-754d-44f1-b9a5-de7ec4e32c07" providerId="ADAL" clId="{0AE10A12-39C9-4868-86C5-2478EB654B83}" dt="2021-04-13T12:06:12.731" v="18" actId="478"/>
          <ac:picMkLst>
            <pc:docMk/>
            <pc:sldMk cId="1269806270" sldId="263"/>
            <ac:picMk id="8" creationId="{D4BF958D-C39E-4530-A93B-0AA3434AACB1}"/>
          </ac:picMkLst>
        </pc:picChg>
        <pc:picChg chg="add del mod">
          <ac:chgData name="Andrew Godfrey" userId="c7ce5341-754d-44f1-b9a5-de7ec4e32c07" providerId="ADAL" clId="{0AE10A12-39C9-4868-86C5-2478EB654B83}" dt="2021-04-13T12:16:22.183" v="578" actId="21"/>
          <ac:picMkLst>
            <pc:docMk/>
            <pc:sldMk cId="1269806270" sldId="263"/>
            <ac:picMk id="13" creationId="{17F1B624-4E80-42F2-AC4D-4C5DD00CB4BA}"/>
          </ac:picMkLst>
        </pc:picChg>
        <pc:picChg chg="del">
          <ac:chgData name="Andrew Godfrey" userId="c7ce5341-754d-44f1-b9a5-de7ec4e32c07" providerId="ADAL" clId="{0AE10A12-39C9-4868-86C5-2478EB654B83}" dt="2021-04-13T12:06:12.114" v="17" actId="478"/>
          <ac:picMkLst>
            <pc:docMk/>
            <pc:sldMk cId="1269806270" sldId="263"/>
            <ac:picMk id="16" creationId="{E9AD69E4-BCA0-451B-AF62-1842FF44760B}"/>
          </ac:picMkLst>
        </pc:picChg>
      </pc:sldChg>
      <pc:sldChg chg="addSp delSp modSp add mod delAnim modAnim modNotesTx">
        <pc:chgData name="Andrew Godfrey" userId="c7ce5341-754d-44f1-b9a5-de7ec4e32c07" providerId="ADAL" clId="{0AE10A12-39C9-4868-86C5-2478EB654B83}" dt="2021-04-13T12:18:36.705" v="604" actId="6549"/>
        <pc:sldMkLst>
          <pc:docMk/>
          <pc:sldMk cId="3084184258" sldId="267"/>
        </pc:sldMkLst>
        <pc:spChg chg="del">
          <ac:chgData name="Andrew Godfrey" userId="c7ce5341-754d-44f1-b9a5-de7ec4e32c07" providerId="ADAL" clId="{0AE10A12-39C9-4868-86C5-2478EB654B83}" dt="2021-04-13T12:10:31.566" v="264" actId="478"/>
          <ac:spMkLst>
            <pc:docMk/>
            <pc:sldMk cId="3084184258" sldId="267"/>
            <ac:spMk id="7" creationId="{2D95BB0B-BEE7-40E8-839A-2F416E62652D}"/>
          </ac:spMkLst>
        </pc:spChg>
        <pc:spChg chg="add del mod">
          <ac:chgData name="Andrew Godfrey" userId="c7ce5341-754d-44f1-b9a5-de7ec4e32c07" providerId="ADAL" clId="{0AE10A12-39C9-4868-86C5-2478EB654B83}" dt="2021-04-13T12:16:54.930" v="588" actId="478"/>
          <ac:spMkLst>
            <pc:docMk/>
            <pc:sldMk cId="3084184258" sldId="267"/>
            <ac:spMk id="13" creationId="{B1C1D8D4-6D4A-4CCF-B0F1-055AF5EBD60B}"/>
          </ac:spMkLst>
        </pc:spChg>
        <pc:spChg chg="add mod">
          <ac:chgData name="Andrew Godfrey" userId="c7ce5341-754d-44f1-b9a5-de7ec4e32c07" providerId="ADAL" clId="{0AE10A12-39C9-4868-86C5-2478EB654B83}" dt="2021-04-13T12:17:27.735" v="596" actId="14100"/>
          <ac:spMkLst>
            <pc:docMk/>
            <pc:sldMk cId="3084184258" sldId="267"/>
            <ac:spMk id="14" creationId="{A83095B7-8584-4FE0-B652-91191C8250AC}"/>
          </ac:spMkLst>
        </pc:spChg>
        <pc:picChg chg="add del mod">
          <ac:chgData name="Andrew Godfrey" userId="c7ce5341-754d-44f1-b9a5-de7ec4e32c07" providerId="ADAL" clId="{0AE10A12-39C9-4868-86C5-2478EB654B83}" dt="2021-04-13T12:16:26.966" v="580" actId="478"/>
          <ac:picMkLst>
            <pc:docMk/>
            <pc:sldMk cId="3084184258" sldId="267"/>
            <ac:picMk id="3" creationId="{C2725788-254C-46A5-9178-432D6BF6687A}"/>
          </ac:picMkLst>
        </pc:picChg>
        <pc:picChg chg="del mod">
          <ac:chgData name="Andrew Godfrey" userId="c7ce5341-754d-44f1-b9a5-de7ec4e32c07" providerId="ADAL" clId="{0AE10A12-39C9-4868-86C5-2478EB654B83}" dt="2021-04-13T12:16:26.281" v="579" actId="478"/>
          <ac:picMkLst>
            <pc:docMk/>
            <pc:sldMk cId="3084184258" sldId="267"/>
            <ac:picMk id="4" creationId="{B8505D3E-5CF2-4D22-8AE3-FA5B91F1BDC2}"/>
          </ac:picMkLst>
        </pc:picChg>
        <pc:picChg chg="add mod">
          <ac:chgData name="Andrew Godfrey" userId="c7ce5341-754d-44f1-b9a5-de7ec4e32c07" providerId="ADAL" clId="{0AE10A12-39C9-4868-86C5-2478EB654B83}" dt="2021-04-13T12:16:30.665" v="582" actId="1076"/>
          <ac:picMkLst>
            <pc:docMk/>
            <pc:sldMk cId="3084184258" sldId="267"/>
            <ac:picMk id="12" creationId="{2DB66471-1851-4FBE-8FD9-F2CFE2C1E51C}"/>
          </ac:picMkLst>
        </pc:picChg>
      </pc:sldChg>
      <pc:sldChg chg="modSp add mod">
        <pc:chgData name="Andrew Godfrey" userId="c7ce5341-754d-44f1-b9a5-de7ec4e32c07" providerId="ADAL" clId="{0AE10A12-39C9-4868-86C5-2478EB654B83}" dt="2021-04-13T12:19:49.909" v="720" actId="208"/>
        <pc:sldMkLst>
          <pc:docMk/>
          <pc:sldMk cId="1283394807" sldId="268"/>
        </pc:sldMkLst>
        <pc:picChg chg="mod">
          <ac:chgData name="Andrew Godfrey" userId="c7ce5341-754d-44f1-b9a5-de7ec4e32c07" providerId="ADAL" clId="{0AE10A12-39C9-4868-86C5-2478EB654B83}" dt="2021-04-13T12:19:49.909" v="720" actId="208"/>
          <ac:picMkLst>
            <pc:docMk/>
            <pc:sldMk cId="1283394807" sldId="268"/>
            <ac:picMk id="4" creationId="{B8505D3E-5CF2-4D22-8AE3-FA5B91F1BDC2}"/>
          </ac:picMkLst>
        </pc:picChg>
      </pc:sldChg>
      <pc:sldChg chg="add ord modAnim modNotesTx">
        <pc:chgData name="Andrew Godfrey" userId="c7ce5341-754d-44f1-b9a5-de7ec4e32c07" providerId="ADAL" clId="{0AE10A12-39C9-4868-86C5-2478EB654B83}" dt="2021-04-13T12:19:18.512" v="719" actId="20577"/>
        <pc:sldMkLst>
          <pc:docMk/>
          <pc:sldMk cId="1943062173" sldId="269"/>
        </pc:sldMkLst>
      </pc:sldChg>
      <pc:sldChg chg="addSp delSp modSp add mod ord modAnim modNotesTx">
        <pc:chgData name="Andrew Godfrey" userId="c7ce5341-754d-44f1-b9a5-de7ec4e32c07" providerId="ADAL" clId="{0AE10A12-39C9-4868-86C5-2478EB654B83}" dt="2021-04-13T12:26:08.100" v="1115" actId="14100"/>
        <pc:sldMkLst>
          <pc:docMk/>
          <pc:sldMk cId="1468520278" sldId="270"/>
        </pc:sldMkLst>
        <pc:spChg chg="add del mod">
          <ac:chgData name="Andrew Godfrey" userId="c7ce5341-754d-44f1-b9a5-de7ec4e32c07" providerId="ADAL" clId="{0AE10A12-39C9-4868-86C5-2478EB654B83}" dt="2021-04-13T12:22:16.431" v="943" actId="478"/>
          <ac:spMkLst>
            <pc:docMk/>
            <pc:sldMk cId="1468520278" sldId="270"/>
            <ac:spMk id="3" creationId="{7FB76B78-5ED1-4A38-AD6A-A0BD3865B2A8}"/>
          </ac:spMkLst>
        </pc:spChg>
        <pc:spChg chg="del">
          <ac:chgData name="Andrew Godfrey" userId="c7ce5341-754d-44f1-b9a5-de7ec4e32c07" providerId="ADAL" clId="{0AE10A12-39C9-4868-86C5-2478EB654B83}" dt="2021-04-13T12:21:21.587" v="874" actId="478"/>
          <ac:spMkLst>
            <pc:docMk/>
            <pc:sldMk cId="1468520278" sldId="270"/>
            <ac:spMk id="6" creationId="{00000000-0000-0000-0000-000000000000}"/>
          </ac:spMkLst>
        </pc:spChg>
        <pc:spChg chg="mod">
          <ac:chgData name="Andrew Godfrey" userId="c7ce5341-754d-44f1-b9a5-de7ec4e32c07" providerId="ADAL" clId="{0AE10A12-39C9-4868-86C5-2478EB654B83}" dt="2021-04-13T12:26:01.260" v="1114" actId="20577"/>
          <ac:spMkLst>
            <pc:docMk/>
            <pc:sldMk cId="1468520278" sldId="270"/>
            <ac:spMk id="7" creationId="{2D95BB0B-BEE7-40E8-839A-2F416E62652D}"/>
          </ac:spMkLst>
        </pc:spChg>
        <pc:spChg chg="mod">
          <ac:chgData name="Andrew Godfrey" userId="c7ce5341-754d-44f1-b9a5-de7ec4e32c07" providerId="ADAL" clId="{0AE10A12-39C9-4868-86C5-2478EB654B83}" dt="2021-04-13T12:20:23.502" v="756" actId="20577"/>
          <ac:spMkLst>
            <pc:docMk/>
            <pc:sldMk cId="1468520278" sldId="270"/>
            <ac:spMk id="11" creationId="{364317FD-D4C7-4754-B518-6E8F73395D9C}"/>
          </ac:spMkLst>
        </pc:spChg>
        <pc:picChg chg="add mod">
          <ac:chgData name="Andrew Godfrey" userId="c7ce5341-754d-44f1-b9a5-de7ec4e32c07" providerId="ADAL" clId="{0AE10A12-39C9-4868-86C5-2478EB654B83}" dt="2021-04-13T12:26:08.100" v="1115" actId="14100"/>
          <ac:picMkLst>
            <pc:docMk/>
            <pc:sldMk cId="1468520278" sldId="270"/>
            <ac:picMk id="8" creationId="{4FA63A58-C8E9-4B71-9B42-88B1623BEDCD}"/>
          </ac:picMkLst>
        </pc:picChg>
      </pc:sldChg>
      <pc:sldChg chg="modSp add mod ord modAnim modNotesTx">
        <pc:chgData name="Andrew Godfrey" userId="c7ce5341-754d-44f1-b9a5-de7ec4e32c07" providerId="ADAL" clId="{0AE10A12-39C9-4868-86C5-2478EB654B83}" dt="2021-04-13T12:28:08.042" v="1464" actId="20577"/>
        <pc:sldMkLst>
          <pc:docMk/>
          <pc:sldMk cId="867109281" sldId="271"/>
        </pc:sldMkLst>
        <pc:spChg chg="mod">
          <ac:chgData name="Andrew Godfrey" userId="c7ce5341-754d-44f1-b9a5-de7ec4e32c07" providerId="ADAL" clId="{0AE10A12-39C9-4868-86C5-2478EB654B83}" dt="2021-04-13T12:27:09.410" v="1238" actId="20577"/>
          <ac:spMkLst>
            <pc:docMk/>
            <pc:sldMk cId="867109281" sldId="271"/>
            <ac:spMk id="7" creationId="{2D95BB0B-BEE7-40E8-839A-2F416E62652D}"/>
          </ac:spMkLst>
        </pc:spChg>
        <pc:spChg chg="mod">
          <ac:chgData name="Andrew Godfrey" userId="c7ce5341-754d-44f1-b9a5-de7ec4e32c07" providerId="ADAL" clId="{0AE10A12-39C9-4868-86C5-2478EB654B83}" dt="2021-04-13T12:26:32.467" v="1133" actId="20577"/>
          <ac:spMkLst>
            <pc:docMk/>
            <pc:sldMk cId="867109281" sldId="271"/>
            <ac:spMk id="11" creationId="{364317FD-D4C7-4754-B518-6E8F73395D9C}"/>
          </ac:spMkLst>
        </pc:spChg>
      </pc:sldChg>
    </pc:docChg>
  </pc:docChgLst>
  <pc:docChgLst>
    <pc:chgData name="Andrew Godfrey" userId="c7ce5341-754d-44f1-b9a5-de7ec4e32c07" providerId="ADAL" clId="{649F84BB-D593-4A84-9A13-50B21A9F1131}"/>
    <pc:docChg chg="modSld">
      <pc:chgData name="Andrew Godfrey" userId="c7ce5341-754d-44f1-b9a5-de7ec4e32c07" providerId="ADAL" clId="{649F84BB-D593-4A84-9A13-50B21A9F1131}" dt="2021-09-08T13:15:04.075" v="28" actId="20577"/>
      <pc:docMkLst>
        <pc:docMk/>
      </pc:docMkLst>
      <pc:sldChg chg="modSp modAnim">
        <pc:chgData name="Andrew Godfrey" userId="c7ce5341-754d-44f1-b9a5-de7ec4e32c07" providerId="ADAL" clId="{649F84BB-D593-4A84-9A13-50B21A9F1131}" dt="2021-09-08T13:15:04.075" v="28" actId="20577"/>
        <pc:sldMkLst>
          <pc:docMk/>
          <pc:sldMk cId="833674091" sldId="262"/>
        </pc:sldMkLst>
        <pc:spChg chg="mod">
          <ac:chgData name="Andrew Godfrey" userId="c7ce5341-754d-44f1-b9a5-de7ec4e32c07" providerId="ADAL" clId="{649F84BB-D593-4A84-9A13-50B21A9F1131}" dt="2021-09-08T13:15:04.075" v="28" actId="20577"/>
          <ac:spMkLst>
            <pc:docMk/>
            <pc:sldMk cId="833674091" sldId="262"/>
            <ac:spMk id="6" creationId="{00000000-0000-0000-0000-000000000000}"/>
          </ac:spMkLst>
        </pc:spChg>
      </pc:sldChg>
    </pc:docChg>
  </pc:docChgLst>
  <pc:docChgLst>
    <pc:chgData name="Andrew Godfrey" userId="c7ce5341-754d-44f1-b9a5-de7ec4e32c07" providerId="ADAL" clId="{412556AC-825A-427F-9636-FF804B99153D}"/>
    <pc:docChg chg="undo custSel addSld delSld modSld">
      <pc:chgData name="Andrew Godfrey" userId="c7ce5341-754d-44f1-b9a5-de7ec4e32c07" providerId="ADAL" clId="{412556AC-825A-427F-9636-FF804B99153D}" dt="2021-04-13T12:55:52.076" v="2529" actId="2696"/>
      <pc:docMkLst>
        <pc:docMk/>
      </pc:docMkLst>
      <pc:sldChg chg="addSp delSp modSp mod">
        <pc:chgData name="Andrew Godfrey" userId="c7ce5341-754d-44f1-b9a5-de7ec4e32c07" providerId="ADAL" clId="{412556AC-825A-427F-9636-FF804B99153D}" dt="2021-04-13T12:31:37.072" v="49" actId="20577"/>
        <pc:sldMkLst>
          <pc:docMk/>
          <pc:sldMk cId="973083731" sldId="257"/>
        </pc:sldMkLst>
        <pc:spChg chg="mod">
          <ac:chgData name="Andrew Godfrey" userId="c7ce5341-754d-44f1-b9a5-de7ec4e32c07" providerId="ADAL" clId="{412556AC-825A-427F-9636-FF804B99153D}" dt="2021-04-13T12:31:37.072" v="49" actId="20577"/>
          <ac:spMkLst>
            <pc:docMk/>
            <pc:sldMk cId="973083731" sldId="257"/>
            <ac:spMk id="2" creationId="{00000000-0000-0000-0000-000000000000}"/>
          </ac:spMkLst>
        </pc:spChg>
        <pc:graphicFrameChg chg="del mod">
          <ac:chgData name="Andrew Godfrey" userId="c7ce5341-754d-44f1-b9a5-de7ec4e32c07" providerId="ADAL" clId="{412556AC-825A-427F-9636-FF804B99153D}" dt="2021-04-13T12:31:06.834" v="43"/>
          <ac:graphicFrameMkLst>
            <pc:docMk/>
            <pc:sldMk cId="973083731" sldId="257"/>
            <ac:graphicFrameMk id="3" creationId="{ACD31975-3A42-4A34-AA6C-1148C048FB20}"/>
          </ac:graphicFrameMkLst>
        </pc:graphicFrameChg>
        <pc:picChg chg="add del">
          <ac:chgData name="Andrew Godfrey" userId="c7ce5341-754d-44f1-b9a5-de7ec4e32c07" providerId="ADAL" clId="{412556AC-825A-427F-9636-FF804B99153D}" dt="2021-04-13T12:31:30.439" v="47" actId="478"/>
          <ac:picMkLst>
            <pc:docMk/>
            <pc:sldMk cId="973083731" sldId="257"/>
            <ac:picMk id="7" creationId="{D973A0E1-5DB9-414B-A0BA-216F6318F4DF}"/>
          </ac:picMkLst>
        </pc:picChg>
      </pc:sldChg>
      <pc:sldChg chg="delSp modSp mod modAnim">
        <pc:chgData name="Andrew Godfrey" userId="c7ce5341-754d-44f1-b9a5-de7ec4e32c07" providerId="ADAL" clId="{412556AC-825A-427F-9636-FF804B99153D}" dt="2021-04-13T12:33:21.716" v="182" actId="1076"/>
        <pc:sldMkLst>
          <pc:docMk/>
          <pc:sldMk cId="833674091" sldId="262"/>
        </pc:sldMkLst>
        <pc:spChg chg="mod">
          <ac:chgData name="Andrew Godfrey" userId="c7ce5341-754d-44f1-b9a5-de7ec4e32c07" providerId="ADAL" clId="{412556AC-825A-427F-9636-FF804B99153D}" dt="2021-04-13T12:33:21.716" v="182" actId="1076"/>
          <ac:spMkLst>
            <pc:docMk/>
            <pc:sldMk cId="833674091" sldId="262"/>
            <ac:spMk id="6" creationId="{00000000-0000-0000-0000-000000000000}"/>
          </ac:spMkLst>
        </pc:spChg>
        <pc:spChg chg="mod">
          <ac:chgData name="Andrew Godfrey" userId="c7ce5341-754d-44f1-b9a5-de7ec4e32c07" providerId="ADAL" clId="{412556AC-825A-427F-9636-FF804B99153D}" dt="2021-04-13T12:33:14.488" v="181" actId="27636"/>
          <ac:spMkLst>
            <pc:docMk/>
            <pc:sldMk cId="833674091" sldId="262"/>
            <ac:spMk id="10" creationId="{3ECEFB4E-4945-4780-B3EA-0DD57CB49A7A}"/>
          </ac:spMkLst>
        </pc:spChg>
        <pc:picChg chg="del">
          <ac:chgData name="Andrew Godfrey" userId="c7ce5341-754d-44f1-b9a5-de7ec4e32c07" providerId="ADAL" clId="{412556AC-825A-427F-9636-FF804B99153D}" dt="2021-04-13T12:32:47.616" v="179" actId="478"/>
          <ac:picMkLst>
            <pc:docMk/>
            <pc:sldMk cId="833674091" sldId="262"/>
            <ac:picMk id="9" creationId="{E2C826FF-4ABA-4716-B853-96EF2BB10901}"/>
          </ac:picMkLst>
        </pc:picChg>
      </pc:sldChg>
      <pc:sldChg chg="modSp mod modAnim">
        <pc:chgData name="Andrew Godfrey" userId="c7ce5341-754d-44f1-b9a5-de7ec4e32c07" providerId="ADAL" clId="{412556AC-825A-427F-9636-FF804B99153D}" dt="2021-04-13T12:36:08.181" v="220" actId="5793"/>
        <pc:sldMkLst>
          <pc:docMk/>
          <pc:sldMk cId="1269806270" sldId="263"/>
        </pc:sldMkLst>
        <pc:spChg chg="mod">
          <ac:chgData name="Andrew Godfrey" userId="c7ce5341-754d-44f1-b9a5-de7ec4e32c07" providerId="ADAL" clId="{412556AC-825A-427F-9636-FF804B99153D}" dt="2021-04-13T12:35:35.862" v="211" actId="14100"/>
          <ac:spMkLst>
            <pc:docMk/>
            <pc:sldMk cId="1269806270" sldId="263"/>
            <ac:spMk id="7" creationId="{2D95BB0B-BEE7-40E8-839A-2F416E62652D}"/>
          </ac:spMkLst>
        </pc:spChg>
        <pc:spChg chg="mod">
          <ac:chgData name="Andrew Godfrey" userId="c7ce5341-754d-44f1-b9a5-de7ec4e32c07" providerId="ADAL" clId="{412556AC-825A-427F-9636-FF804B99153D}" dt="2021-04-13T12:33:33.518" v="184" actId="27636"/>
          <ac:spMkLst>
            <pc:docMk/>
            <pc:sldMk cId="1269806270" sldId="263"/>
            <ac:spMk id="10" creationId="{3ECEFB4E-4945-4780-B3EA-0DD57CB49A7A}"/>
          </ac:spMkLst>
        </pc:spChg>
        <pc:spChg chg="mod">
          <ac:chgData name="Andrew Godfrey" userId="c7ce5341-754d-44f1-b9a5-de7ec4e32c07" providerId="ADAL" clId="{412556AC-825A-427F-9636-FF804B99153D}" dt="2021-04-13T12:36:08.181" v="220" actId="5793"/>
          <ac:spMkLst>
            <pc:docMk/>
            <pc:sldMk cId="1269806270" sldId="263"/>
            <ac:spMk id="11" creationId="{364317FD-D4C7-4754-B518-6E8F73395D9C}"/>
          </ac:spMkLst>
        </pc:spChg>
      </pc:sldChg>
      <pc:sldChg chg="del">
        <pc:chgData name="Andrew Godfrey" userId="c7ce5341-754d-44f1-b9a5-de7ec4e32c07" providerId="ADAL" clId="{412556AC-825A-427F-9636-FF804B99153D}" dt="2021-04-13T12:55:52.076" v="2529" actId="2696"/>
        <pc:sldMkLst>
          <pc:docMk/>
          <pc:sldMk cId="4168792244" sldId="264"/>
        </pc:sldMkLst>
      </pc:sldChg>
      <pc:sldChg chg="del">
        <pc:chgData name="Andrew Godfrey" userId="c7ce5341-754d-44f1-b9a5-de7ec4e32c07" providerId="ADAL" clId="{412556AC-825A-427F-9636-FF804B99153D}" dt="2021-04-13T12:55:52.076" v="2529" actId="2696"/>
        <pc:sldMkLst>
          <pc:docMk/>
          <pc:sldMk cId="2097716863" sldId="266"/>
        </pc:sldMkLst>
      </pc:sldChg>
      <pc:sldChg chg="del">
        <pc:chgData name="Andrew Godfrey" userId="c7ce5341-754d-44f1-b9a5-de7ec4e32c07" providerId="ADAL" clId="{412556AC-825A-427F-9636-FF804B99153D}" dt="2021-04-13T12:55:52.076" v="2529" actId="2696"/>
        <pc:sldMkLst>
          <pc:docMk/>
          <pc:sldMk cId="3084184258" sldId="267"/>
        </pc:sldMkLst>
      </pc:sldChg>
      <pc:sldChg chg="del">
        <pc:chgData name="Andrew Godfrey" userId="c7ce5341-754d-44f1-b9a5-de7ec4e32c07" providerId="ADAL" clId="{412556AC-825A-427F-9636-FF804B99153D}" dt="2021-04-13T12:55:52.076" v="2529" actId="2696"/>
        <pc:sldMkLst>
          <pc:docMk/>
          <pc:sldMk cId="1283394807" sldId="268"/>
        </pc:sldMkLst>
      </pc:sldChg>
      <pc:sldChg chg="del">
        <pc:chgData name="Andrew Godfrey" userId="c7ce5341-754d-44f1-b9a5-de7ec4e32c07" providerId="ADAL" clId="{412556AC-825A-427F-9636-FF804B99153D}" dt="2021-04-13T12:55:52.076" v="2529" actId="2696"/>
        <pc:sldMkLst>
          <pc:docMk/>
          <pc:sldMk cId="1943062173" sldId="269"/>
        </pc:sldMkLst>
      </pc:sldChg>
      <pc:sldChg chg="del">
        <pc:chgData name="Andrew Godfrey" userId="c7ce5341-754d-44f1-b9a5-de7ec4e32c07" providerId="ADAL" clId="{412556AC-825A-427F-9636-FF804B99153D}" dt="2021-04-13T12:55:52.076" v="2529" actId="2696"/>
        <pc:sldMkLst>
          <pc:docMk/>
          <pc:sldMk cId="1468520278" sldId="270"/>
        </pc:sldMkLst>
      </pc:sldChg>
      <pc:sldChg chg="del">
        <pc:chgData name="Andrew Godfrey" userId="c7ce5341-754d-44f1-b9a5-de7ec4e32c07" providerId="ADAL" clId="{412556AC-825A-427F-9636-FF804B99153D}" dt="2021-04-13T12:55:52.076" v="2529" actId="2696"/>
        <pc:sldMkLst>
          <pc:docMk/>
          <pc:sldMk cId="867109281" sldId="271"/>
        </pc:sldMkLst>
      </pc:sldChg>
      <pc:sldChg chg="addSp delSp modSp add mod delAnim modAnim">
        <pc:chgData name="Andrew Godfrey" userId="c7ce5341-754d-44f1-b9a5-de7ec4e32c07" providerId="ADAL" clId="{412556AC-825A-427F-9636-FF804B99153D}" dt="2021-04-13T12:43:12.473" v="658" actId="20577"/>
        <pc:sldMkLst>
          <pc:docMk/>
          <pc:sldMk cId="121069058" sldId="272"/>
        </pc:sldMkLst>
        <pc:spChg chg="add del mod">
          <ac:chgData name="Andrew Godfrey" userId="c7ce5341-754d-44f1-b9a5-de7ec4e32c07" providerId="ADAL" clId="{412556AC-825A-427F-9636-FF804B99153D}" dt="2021-04-13T12:39:10.758" v="267" actId="478"/>
          <ac:spMkLst>
            <pc:docMk/>
            <pc:sldMk cId="121069058" sldId="272"/>
            <ac:spMk id="3" creationId="{3AD0E145-7338-402E-9622-3DD4E31B3B96}"/>
          </ac:spMkLst>
        </pc:spChg>
        <pc:spChg chg="del">
          <ac:chgData name="Andrew Godfrey" userId="c7ce5341-754d-44f1-b9a5-de7ec4e32c07" providerId="ADAL" clId="{412556AC-825A-427F-9636-FF804B99153D}" dt="2021-04-13T12:39:08.032" v="266" actId="478"/>
          <ac:spMkLst>
            <pc:docMk/>
            <pc:sldMk cId="121069058" sldId="272"/>
            <ac:spMk id="6" creationId="{00000000-0000-0000-0000-000000000000}"/>
          </ac:spMkLst>
        </pc:spChg>
        <pc:spChg chg="mod">
          <ac:chgData name="Andrew Godfrey" userId="c7ce5341-754d-44f1-b9a5-de7ec4e32c07" providerId="ADAL" clId="{412556AC-825A-427F-9636-FF804B99153D}" dt="2021-04-13T12:43:04.552" v="655" actId="6549"/>
          <ac:spMkLst>
            <pc:docMk/>
            <pc:sldMk cId="121069058" sldId="272"/>
            <ac:spMk id="7" creationId="{2D95BB0B-BEE7-40E8-839A-2F416E62652D}"/>
          </ac:spMkLst>
        </pc:spChg>
        <pc:spChg chg="add del mod">
          <ac:chgData name="Andrew Godfrey" userId="c7ce5341-754d-44f1-b9a5-de7ec4e32c07" providerId="ADAL" clId="{412556AC-825A-427F-9636-FF804B99153D}" dt="2021-04-13T12:41:32.534" v="548" actId="478"/>
          <ac:spMkLst>
            <pc:docMk/>
            <pc:sldMk cId="121069058" sldId="272"/>
            <ac:spMk id="9" creationId="{E49EF2AB-7D1B-4CA9-9C80-5636109AB1AD}"/>
          </ac:spMkLst>
        </pc:spChg>
        <pc:spChg chg="mod">
          <ac:chgData name="Andrew Godfrey" userId="c7ce5341-754d-44f1-b9a5-de7ec4e32c07" providerId="ADAL" clId="{412556AC-825A-427F-9636-FF804B99153D}" dt="2021-04-13T12:43:12.473" v="658" actId="20577"/>
          <ac:spMkLst>
            <pc:docMk/>
            <pc:sldMk cId="121069058" sldId="272"/>
            <ac:spMk id="11" creationId="{364317FD-D4C7-4754-B518-6E8F73395D9C}"/>
          </ac:spMkLst>
        </pc:spChg>
      </pc:sldChg>
      <pc:sldChg chg="modSp add mod modAnim modNotesTx">
        <pc:chgData name="Andrew Godfrey" userId="c7ce5341-754d-44f1-b9a5-de7ec4e32c07" providerId="ADAL" clId="{412556AC-825A-427F-9636-FF804B99153D}" dt="2021-04-13T12:52:49.696" v="2182" actId="20577"/>
        <pc:sldMkLst>
          <pc:docMk/>
          <pc:sldMk cId="324424767" sldId="273"/>
        </pc:sldMkLst>
        <pc:spChg chg="mod">
          <ac:chgData name="Andrew Godfrey" userId="c7ce5341-754d-44f1-b9a5-de7ec4e32c07" providerId="ADAL" clId="{412556AC-825A-427F-9636-FF804B99153D}" dt="2021-04-13T12:51:22.602" v="1869" actId="20577"/>
          <ac:spMkLst>
            <pc:docMk/>
            <pc:sldMk cId="324424767" sldId="273"/>
            <ac:spMk id="7" creationId="{2D95BB0B-BEE7-40E8-839A-2F416E62652D}"/>
          </ac:spMkLst>
        </pc:spChg>
        <pc:spChg chg="mod">
          <ac:chgData name="Andrew Godfrey" userId="c7ce5341-754d-44f1-b9a5-de7ec4e32c07" providerId="ADAL" clId="{412556AC-825A-427F-9636-FF804B99153D}" dt="2021-04-13T12:43:28.245" v="686" actId="20577"/>
          <ac:spMkLst>
            <pc:docMk/>
            <pc:sldMk cId="324424767" sldId="273"/>
            <ac:spMk id="11" creationId="{364317FD-D4C7-4754-B518-6E8F73395D9C}"/>
          </ac:spMkLst>
        </pc:spChg>
      </pc:sldChg>
      <pc:sldChg chg="addSp delSp modSp add mod addAnim delAnim modAnim modNotesTx">
        <pc:chgData name="Andrew Godfrey" userId="c7ce5341-754d-44f1-b9a5-de7ec4e32c07" providerId="ADAL" clId="{412556AC-825A-427F-9636-FF804B99153D}" dt="2021-04-13T12:55:41.481" v="2528" actId="20577"/>
        <pc:sldMkLst>
          <pc:docMk/>
          <pc:sldMk cId="1489324179" sldId="274"/>
        </pc:sldMkLst>
        <pc:spChg chg="add del mod">
          <ac:chgData name="Andrew Godfrey" userId="c7ce5341-754d-44f1-b9a5-de7ec4e32c07" providerId="ADAL" clId="{412556AC-825A-427F-9636-FF804B99153D}" dt="2021-04-13T12:55:41.481" v="2528" actId="20577"/>
          <ac:spMkLst>
            <pc:docMk/>
            <pc:sldMk cId="1489324179" sldId="274"/>
            <ac:spMk id="7" creationId="{2D95BB0B-BEE7-40E8-839A-2F416E62652D}"/>
          </ac:spMkLst>
        </pc:spChg>
        <pc:spChg chg="mod">
          <ac:chgData name="Andrew Godfrey" userId="c7ce5341-754d-44f1-b9a5-de7ec4e32c07" providerId="ADAL" clId="{412556AC-825A-427F-9636-FF804B99153D}" dt="2021-04-13T12:53:07.709" v="2195" actId="20577"/>
          <ac:spMkLst>
            <pc:docMk/>
            <pc:sldMk cId="1489324179" sldId="274"/>
            <ac:spMk id="11" creationId="{364317FD-D4C7-4754-B518-6E8F73395D9C}"/>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CF8F9D5-EB8D-40B9-B1F4-8F9C0BFA2131}" type="datetimeFigureOut">
              <a:rPr lang="en-GB" smtClean="0"/>
              <a:t>21/09/2023</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BFE91F0-9802-4B1A-ADB5-A2E842E09843}" type="slidenum">
              <a:rPr lang="en-GB" smtClean="0"/>
              <a:t>‹#›</a:t>
            </a:fld>
            <a:endParaRPr lang="en-GB"/>
          </a:p>
        </p:txBody>
      </p:sp>
    </p:spTree>
    <p:extLst>
      <p:ext uri="{BB962C8B-B14F-4D97-AF65-F5344CB8AC3E}">
        <p14:creationId xmlns:p14="http://schemas.microsoft.com/office/powerpoint/2010/main" val="22291634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GB" dirty="0"/>
          </a:p>
        </p:txBody>
      </p:sp>
      <p:sp>
        <p:nvSpPr>
          <p:cNvPr id="4" name="Slide Number Placeholder 3"/>
          <p:cNvSpPr>
            <a:spLocks noGrp="1"/>
          </p:cNvSpPr>
          <p:nvPr>
            <p:ph type="sldNum" sz="quarter" idx="10"/>
          </p:nvPr>
        </p:nvSpPr>
        <p:spPr/>
        <p:txBody>
          <a:bodyPr/>
          <a:lstStyle/>
          <a:p>
            <a:fld id="{0BFE91F0-9802-4B1A-ADB5-A2E842E09843}" type="slidenum">
              <a:rPr lang="en-GB" smtClean="0"/>
              <a:t>1</a:t>
            </a:fld>
            <a:endParaRPr lang="en-GB"/>
          </a:p>
        </p:txBody>
      </p:sp>
    </p:spTree>
    <p:extLst>
      <p:ext uri="{BB962C8B-B14F-4D97-AF65-F5344CB8AC3E}">
        <p14:creationId xmlns:p14="http://schemas.microsoft.com/office/powerpoint/2010/main" val="39574373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0BFE91F0-9802-4B1A-ADB5-A2E842E09843}" type="slidenum">
              <a:rPr lang="en-GB" smtClean="0"/>
              <a:t>2</a:t>
            </a:fld>
            <a:endParaRPr lang="en-GB"/>
          </a:p>
        </p:txBody>
      </p:sp>
    </p:spTree>
    <p:extLst>
      <p:ext uri="{BB962C8B-B14F-4D97-AF65-F5344CB8AC3E}">
        <p14:creationId xmlns:p14="http://schemas.microsoft.com/office/powerpoint/2010/main" val="26769882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10"/>
          </p:nvPr>
        </p:nvSpPr>
        <p:spPr/>
        <p:txBody>
          <a:bodyPr/>
          <a:lstStyle/>
          <a:p>
            <a:fld id="{0BFE91F0-9802-4B1A-ADB5-A2E842E09843}" type="slidenum">
              <a:rPr lang="en-GB" smtClean="0"/>
              <a:t>3</a:t>
            </a:fld>
            <a:endParaRPr lang="en-GB"/>
          </a:p>
        </p:txBody>
      </p:sp>
    </p:spTree>
    <p:extLst>
      <p:ext uri="{BB962C8B-B14F-4D97-AF65-F5344CB8AC3E}">
        <p14:creationId xmlns:p14="http://schemas.microsoft.com/office/powerpoint/2010/main" val="37832871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10"/>
          </p:nvPr>
        </p:nvSpPr>
        <p:spPr/>
        <p:txBody>
          <a:bodyPr/>
          <a:lstStyle/>
          <a:p>
            <a:fld id="{0BFE91F0-9802-4B1A-ADB5-A2E842E09843}" type="slidenum">
              <a:rPr lang="en-GB" smtClean="0"/>
              <a:t>4</a:t>
            </a:fld>
            <a:endParaRPr lang="en-GB"/>
          </a:p>
        </p:txBody>
      </p:sp>
    </p:spTree>
    <p:extLst>
      <p:ext uri="{BB962C8B-B14F-4D97-AF65-F5344CB8AC3E}">
        <p14:creationId xmlns:p14="http://schemas.microsoft.com/office/powerpoint/2010/main" val="29498467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Physical Geography: learn a bit about the area that you are going to, try and find examples of different geological features or rock types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Human Geography: look at and comment on the land use, maybe find out about historical land use and how it has changed. Can you find evidence of this (mines / old buildings / etc)</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Leadership: Research different leadership styles and assign a leader to try and lead in a certain style, see how it works out. When did that style work and when did you have to switch style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Teamwork: mix up how you work together, when it is good to do your own thing, when is it good to work together, who was naturally good at working together and why.</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When are you up and when are you down, is there anything you can do to keep morale high, interview each other, is everyone the same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Flora / fauna: Look at your route and the different types of land. What different animals live or plants grow in the different areas (wood, moor, valley etc)</a:t>
            </a:r>
          </a:p>
        </p:txBody>
      </p:sp>
      <p:sp>
        <p:nvSpPr>
          <p:cNvPr id="4" name="Slide Number Placeholder 3"/>
          <p:cNvSpPr>
            <a:spLocks noGrp="1"/>
          </p:cNvSpPr>
          <p:nvPr>
            <p:ph type="sldNum" sz="quarter" idx="10"/>
          </p:nvPr>
        </p:nvSpPr>
        <p:spPr/>
        <p:txBody>
          <a:bodyPr/>
          <a:lstStyle/>
          <a:p>
            <a:fld id="{0BFE91F0-9802-4B1A-ADB5-A2E842E09843}" type="slidenum">
              <a:rPr lang="en-GB" smtClean="0"/>
              <a:t>5</a:t>
            </a:fld>
            <a:endParaRPr lang="en-GB"/>
          </a:p>
        </p:txBody>
      </p:sp>
    </p:spTree>
    <p:extLst>
      <p:ext uri="{BB962C8B-B14F-4D97-AF65-F5344CB8AC3E}">
        <p14:creationId xmlns:p14="http://schemas.microsoft.com/office/powerpoint/2010/main" val="28532015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10"/>
          </p:nvPr>
        </p:nvSpPr>
        <p:spPr/>
        <p:txBody>
          <a:bodyPr/>
          <a:lstStyle/>
          <a:p>
            <a:fld id="{0BFE91F0-9802-4B1A-ADB5-A2E842E09843}" type="slidenum">
              <a:rPr lang="en-GB" smtClean="0"/>
              <a:t>6</a:t>
            </a:fld>
            <a:endParaRPr lang="en-GB"/>
          </a:p>
        </p:txBody>
      </p:sp>
    </p:spTree>
    <p:extLst>
      <p:ext uri="{BB962C8B-B14F-4D97-AF65-F5344CB8AC3E}">
        <p14:creationId xmlns:p14="http://schemas.microsoft.com/office/powerpoint/2010/main" val="6493282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dirty="0"/>
              <a:t>Click to edit Master title style</a:t>
            </a:r>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9/21/2023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Isosceles Triangle 19"/>
          <p:cNvSpPr/>
          <p:nvPr userDrawn="1"/>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9/21/2023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7" name="Isosceles Triangle 6"/>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9/21/2023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
        <p:nvSpPr>
          <p:cNvPr id="10" name="Isosceles Triangle 9"/>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9/21/2023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7" name="Isosceles Triangle 6"/>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9/21/2023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10" name="Isosceles Triangle 9"/>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9/21/2023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8" name="Isosceles Triangle 7"/>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9/21/2023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
        <p:nvSpPr>
          <p:cNvPr id="7" name="Isosceles Triangle 6"/>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9/21/2023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7" name="Isosceles Triangle 6"/>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9/21/2023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7" name="Isosceles Triangle 6"/>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9/21/2023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7" name="Isosceles Triangle 6"/>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9/21/2023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
        <p:nvSpPr>
          <p:cNvPr id="8" name="Isosceles Triangle 7"/>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9/21/2023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
        <p:nvSpPr>
          <p:cNvPr id="10" name="Isosceles Triangle 9"/>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9/21/2023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
        <p:nvSpPr>
          <p:cNvPr id="6" name="Isosceles Triangle 5"/>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9/21/2023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
        <p:nvSpPr>
          <p:cNvPr id="5" name="Isosceles Triangle 4"/>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9/21/2023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
        <p:nvSpPr>
          <p:cNvPr id="8" name="Isosceles Triangle 7"/>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9/21/2023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
        <p:nvSpPr>
          <p:cNvPr id="8" name="Isosceles Triangle 7"/>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9/21/2023</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
        <p:nvSpPr>
          <p:cNvPr id="19" name="Isosceles Triangle 18"/>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hyperlink" Target="https://www.lupineadventure.co.uk/downloads/dofe-downloads.html"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14399" y="266960"/>
            <a:ext cx="8399722" cy="1770888"/>
          </a:xfrm>
        </p:spPr>
        <p:txBody>
          <a:bodyPr/>
          <a:lstStyle/>
          <a:p>
            <a:pPr algn="l"/>
            <a:r>
              <a:rPr lang="en-GB" dirty="0">
                <a:solidFill>
                  <a:schemeClr val="accent2">
                    <a:lumMod val="75000"/>
                  </a:schemeClr>
                </a:solidFill>
              </a:rPr>
              <a:t>The Expedition Team Goal and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05468" y="266960"/>
            <a:ext cx="1780032" cy="1770888"/>
          </a:xfrm>
          <a:prstGeom prst="rect">
            <a:avLst/>
          </a:prstGeom>
        </p:spPr>
      </p:pic>
    </p:spTree>
    <p:extLst>
      <p:ext uri="{BB962C8B-B14F-4D97-AF65-F5344CB8AC3E}">
        <p14:creationId xmlns:p14="http://schemas.microsoft.com/office/powerpoint/2010/main" val="9730837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a:spLocks noGrp="1"/>
          </p:cNvSpPr>
          <p:nvPr>
            <p:ph idx="1"/>
          </p:nvPr>
        </p:nvSpPr>
        <p:spPr>
          <a:xfrm>
            <a:off x="1467950" y="2097674"/>
            <a:ext cx="7228116" cy="2984427"/>
          </a:xfrm>
        </p:spPr>
        <p:txBody>
          <a:bodyPr>
            <a:normAutofit/>
          </a:bodyPr>
          <a:lstStyle/>
          <a:p>
            <a:r>
              <a:rPr lang="en-GB" sz="2800" dirty="0"/>
              <a:t>All DofE expeditions must have a team goal</a:t>
            </a:r>
          </a:p>
          <a:p>
            <a:r>
              <a:rPr lang="en-GB" sz="2800" dirty="0"/>
              <a:t>All Silver and Gold DofE expedition participants must do a presentation that refers to that team goal</a:t>
            </a:r>
          </a:p>
          <a:p>
            <a:endParaRPr lang="en-GB" sz="2800" dirty="0"/>
          </a:p>
          <a:p>
            <a:endParaRPr lang="en-GB" sz="2800"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05468" y="266960"/>
            <a:ext cx="1780032" cy="1770888"/>
          </a:xfrm>
          <a:prstGeom prst="rect">
            <a:avLst/>
          </a:prstGeom>
        </p:spPr>
      </p:pic>
      <p:sp>
        <p:nvSpPr>
          <p:cNvPr id="10" name="Title 1">
            <a:extLst>
              <a:ext uri="{FF2B5EF4-FFF2-40B4-BE49-F238E27FC236}">
                <a16:creationId xmlns:a16="http://schemas.microsoft.com/office/drawing/2014/main" id="{3ECEFB4E-4945-4780-B3EA-0DD57CB49A7A}"/>
              </a:ext>
            </a:extLst>
          </p:cNvPr>
          <p:cNvSpPr txBox="1">
            <a:spLocks/>
          </p:cNvSpPr>
          <p:nvPr/>
        </p:nvSpPr>
        <p:spPr>
          <a:xfrm>
            <a:off x="903513" y="266960"/>
            <a:ext cx="7962674" cy="1281424"/>
          </a:xfrm>
          <a:prstGeom prst="rect">
            <a:avLst/>
          </a:prstGeom>
        </p:spPr>
        <p:txBody>
          <a:bodyPr vert="horz" lIns="91440" tIns="45720" rIns="91440" bIns="45720" rtlCol="0" anchor="t">
            <a:normAutofit fontScale="92500" lnSpcReduction="10000"/>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GB" sz="4400" dirty="0">
                <a:solidFill>
                  <a:schemeClr val="accent2">
                    <a:lumMod val="75000"/>
                  </a:schemeClr>
                </a:solidFill>
              </a:rPr>
              <a:t>The expedition Team Goal and Presentation</a:t>
            </a:r>
          </a:p>
        </p:txBody>
      </p:sp>
    </p:spTree>
    <p:extLst>
      <p:ext uri="{BB962C8B-B14F-4D97-AF65-F5344CB8AC3E}">
        <p14:creationId xmlns:p14="http://schemas.microsoft.com/office/powerpoint/2010/main" val="8336740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a:spLocks noGrp="1"/>
          </p:cNvSpPr>
          <p:nvPr>
            <p:ph idx="1"/>
          </p:nvPr>
        </p:nvSpPr>
        <p:spPr>
          <a:xfrm>
            <a:off x="903513" y="1914145"/>
            <a:ext cx="7228116" cy="2378236"/>
          </a:xfrm>
        </p:spPr>
        <p:txBody>
          <a:bodyPr>
            <a:normAutofit/>
          </a:bodyPr>
          <a:lstStyle/>
          <a:p>
            <a:endParaRPr lang="en-GB" sz="2800" dirty="0"/>
          </a:p>
          <a:p>
            <a:endParaRPr lang="en-GB" sz="2800" dirty="0"/>
          </a:p>
          <a:p>
            <a:endParaRPr lang="en-GB" sz="2800"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05468" y="266960"/>
            <a:ext cx="1780032" cy="1770888"/>
          </a:xfrm>
          <a:prstGeom prst="rect">
            <a:avLst/>
          </a:prstGeom>
        </p:spPr>
      </p:pic>
      <p:sp>
        <p:nvSpPr>
          <p:cNvPr id="10" name="Title 1">
            <a:extLst>
              <a:ext uri="{FF2B5EF4-FFF2-40B4-BE49-F238E27FC236}">
                <a16:creationId xmlns:a16="http://schemas.microsoft.com/office/drawing/2014/main" id="{3ECEFB4E-4945-4780-B3EA-0DD57CB49A7A}"/>
              </a:ext>
            </a:extLst>
          </p:cNvPr>
          <p:cNvSpPr txBox="1">
            <a:spLocks/>
          </p:cNvSpPr>
          <p:nvPr/>
        </p:nvSpPr>
        <p:spPr>
          <a:xfrm>
            <a:off x="903513" y="266960"/>
            <a:ext cx="7962674" cy="645628"/>
          </a:xfrm>
          <a:prstGeom prst="rect">
            <a:avLst/>
          </a:prstGeom>
        </p:spPr>
        <p:txBody>
          <a:bodyPr vert="horz" lIns="91440" tIns="45720" rIns="91440" bIns="45720" rtlCol="0" anchor="t">
            <a:normAutofit fontScale="70000" lnSpcReduction="20000"/>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GB" sz="4400" dirty="0">
                <a:solidFill>
                  <a:schemeClr val="accent2">
                    <a:lumMod val="75000"/>
                  </a:schemeClr>
                </a:solidFill>
              </a:rPr>
              <a:t>The expedition Team Goal and Presentation</a:t>
            </a:r>
          </a:p>
        </p:txBody>
      </p:sp>
      <p:sp>
        <p:nvSpPr>
          <p:cNvPr id="11" name="Title 1">
            <a:extLst>
              <a:ext uri="{FF2B5EF4-FFF2-40B4-BE49-F238E27FC236}">
                <a16:creationId xmlns:a16="http://schemas.microsoft.com/office/drawing/2014/main" id="{364317FD-D4C7-4754-B518-6E8F73395D9C}"/>
              </a:ext>
            </a:extLst>
          </p:cNvPr>
          <p:cNvSpPr>
            <a:spLocks noGrp="1"/>
          </p:cNvSpPr>
          <p:nvPr>
            <p:ph type="title"/>
          </p:nvPr>
        </p:nvSpPr>
        <p:spPr>
          <a:xfrm>
            <a:off x="903513" y="786596"/>
            <a:ext cx="8665030" cy="744635"/>
          </a:xfrm>
        </p:spPr>
        <p:txBody>
          <a:bodyPr>
            <a:noAutofit/>
          </a:bodyPr>
          <a:lstStyle/>
          <a:p>
            <a:r>
              <a:rPr lang="en-GB" sz="3200" b="1" dirty="0">
                <a:solidFill>
                  <a:schemeClr val="tx1"/>
                </a:solidFill>
              </a:rPr>
              <a:t>Team Goal – Why?</a:t>
            </a:r>
          </a:p>
        </p:txBody>
      </p:sp>
      <p:sp>
        <p:nvSpPr>
          <p:cNvPr id="7" name="Content Placeholder 2">
            <a:extLst>
              <a:ext uri="{FF2B5EF4-FFF2-40B4-BE49-F238E27FC236}">
                <a16:creationId xmlns:a16="http://schemas.microsoft.com/office/drawing/2014/main" id="{2D95BB0B-BEE7-40E8-839A-2F416E62652D}"/>
              </a:ext>
            </a:extLst>
          </p:cNvPr>
          <p:cNvSpPr txBox="1">
            <a:spLocks/>
          </p:cNvSpPr>
          <p:nvPr/>
        </p:nvSpPr>
        <p:spPr>
          <a:xfrm>
            <a:off x="1047812" y="1628657"/>
            <a:ext cx="8520731" cy="4442747"/>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r>
              <a:rPr lang="en-GB" sz="2800" dirty="0"/>
              <a:t>Give the expedition more purpose</a:t>
            </a:r>
          </a:p>
          <a:p>
            <a:r>
              <a:rPr lang="en-GB" sz="2800" dirty="0"/>
              <a:t>Help you to learn more about the landscape you are passing through</a:t>
            </a:r>
          </a:p>
          <a:p>
            <a:r>
              <a:rPr lang="en-GB" sz="2800" dirty="0"/>
              <a:t>Encourage you to look around you rather than spend 3 or 4 days looking at the next metre in front of you</a:t>
            </a:r>
          </a:p>
          <a:p>
            <a:r>
              <a:rPr lang="en-GB" sz="2800" dirty="0"/>
              <a:t>To help you prepare a more insightful and interesting presentation.</a:t>
            </a:r>
          </a:p>
        </p:txBody>
      </p:sp>
    </p:spTree>
    <p:extLst>
      <p:ext uri="{BB962C8B-B14F-4D97-AF65-F5344CB8AC3E}">
        <p14:creationId xmlns:p14="http://schemas.microsoft.com/office/powerpoint/2010/main" val="12698062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05468" y="266960"/>
            <a:ext cx="1780032" cy="1770888"/>
          </a:xfrm>
          <a:prstGeom prst="rect">
            <a:avLst/>
          </a:prstGeom>
        </p:spPr>
      </p:pic>
      <p:sp>
        <p:nvSpPr>
          <p:cNvPr id="11" name="Title 1">
            <a:extLst>
              <a:ext uri="{FF2B5EF4-FFF2-40B4-BE49-F238E27FC236}">
                <a16:creationId xmlns:a16="http://schemas.microsoft.com/office/drawing/2014/main" id="{364317FD-D4C7-4754-B518-6E8F73395D9C}"/>
              </a:ext>
            </a:extLst>
          </p:cNvPr>
          <p:cNvSpPr>
            <a:spLocks noGrp="1"/>
          </p:cNvSpPr>
          <p:nvPr>
            <p:ph type="title"/>
          </p:nvPr>
        </p:nvSpPr>
        <p:spPr>
          <a:xfrm>
            <a:off x="903513" y="786596"/>
            <a:ext cx="8665030" cy="744635"/>
          </a:xfrm>
        </p:spPr>
        <p:txBody>
          <a:bodyPr>
            <a:noAutofit/>
          </a:bodyPr>
          <a:lstStyle/>
          <a:p>
            <a:r>
              <a:rPr lang="en-GB" sz="3200" b="1" dirty="0">
                <a:solidFill>
                  <a:schemeClr val="tx1"/>
                </a:solidFill>
              </a:rPr>
              <a:t>Team Goal – Restrictions</a:t>
            </a:r>
          </a:p>
        </p:txBody>
      </p:sp>
      <p:sp>
        <p:nvSpPr>
          <p:cNvPr id="7" name="Content Placeholder 2">
            <a:extLst>
              <a:ext uri="{FF2B5EF4-FFF2-40B4-BE49-F238E27FC236}">
                <a16:creationId xmlns:a16="http://schemas.microsoft.com/office/drawing/2014/main" id="{2D95BB0B-BEE7-40E8-839A-2F416E62652D}"/>
              </a:ext>
            </a:extLst>
          </p:cNvPr>
          <p:cNvSpPr txBox="1">
            <a:spLocks/>
          </p:cNvSpPr>
          <p:nvPr/>
        </p:nvSpPr>
        <p:spPr>
          <a:xfrm>
            <a:off x="1047812" y="1628657"/>
            <a:ext cx="8520731" cy="3432441"/>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r>
              <a:rPr lang="en-GB" sz="2800" dirty="0"/>
              <a:t>At Gold level there should be minimal interaction with those outside of your team.</a:t>
            </a:r>
          </a:p>
          <a:p>
            <a:r>
              <a:rPr lang="en-GB" sz="2800" dirty="0"/>
              <a:t>It should be something that you couldn’t just do at home (though you can prepare at home)</a:t>
            </a:r>
          </a:p>
          <a:p>
            <a:r>
              <a:rPr lang="en-GB" sz="2800" dirty="0"/>
              <a:t>Hopefully be something that you can turn into an inciteful and entertaining presentation</a:t>
            </a:r>
          </a:p>
          <a:p>
            <a:endParaRPr lang="en-GB" sz="2800" dirty="0"/>
          </a:p>
        </p:txBody>
      </p:sp>
      <p:sp>
        <p:nvSpPr>
          <p:cNvPr id="3" name="Title 1">
            <a:extLst>
              <a:ext uri="{FF2B5EF4-FFF2-40B4-BE49-F238E27FC236}">
                <a16:creationId xmlns:a16="http://schemas.microsoft.com/office/drawing/2014/main" id="{A83C9841-6EDE-D9A0-10A3-F0D123354BF9}"/>
              </a:ext>
            </a:extLst>
          </p:cNvPr>
          <p:cNvSpPr txBox="1">
            <a:spLocks/>
          </p:cNvSpPr>
          <p:nvPr/>
        </p:nvSpPr>
        <p:spPr>
          <a:xfrm>
            <a:off x="903513" y="266960"/>
            <a:ext cx="7962674" cy="645628"/>
          </a:xfrm>
          <a:prstGeom prst="rect">
            <a:avLst/>
          </a:prstGeom>
        </p:spPr>
        <p:txBody>
          <a:bodyPr vert="horz" lIns="91440" tIns="45720" rIns="91440" bIns="45720" rtlCol="0" anchor="t">
            <a:normAutofit fontScale="70000" lnSpcReduction="20000"/>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GB" sz="4400" dirty="0">
                <a:solidFill>
                  <a:schemeClr val="accent2">
                    <a:lumMod val="75000"/>
                  </a:schemeClr>
                </a:solidFill>
              </a:rPr>
              <a:t>The expedition Team Goal and Presentation</a:t>
            </a:r>
          </a:p>
        </p:txBody>
      </p:sp>
    </p:spTree>
    <p:extLst>
      <p:ext uri="{BB962C8B-B14F-4D97-AF65-F5344CB8AC3E}">
        <p14:creationId xmlns:p14="http://schemas.microsoft.com/office/powerpoint/2010/main" val="1210690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05468" y="266960"/>
            <a:ext cx="1780032" cy="1770888"/>
          </a:xfrm>
          <a:prstGeom prst="rect">
            <a:avLst/>
          </a:prstGeom>
        </p:spPr>
      </p:pic>
      <p:sp>
        <p:nvSpPr>
          <p:cNvPr id="11" name="Title 1">
            <a:extLst>
              <a:ext uri="{FF2B5EF4-FFF2-40B4-BE49-F238E27FC236}">
                <a16:creationId xmlns:a16="http://schemas.microsoft.com/office/drawing/2014/main" id="{364317FD-D4C7-4754-B518-6E8F73395D9C}"/>
              </a:ext>
            </a:extLst>
          </p:cNvPr>
          <p:cNvSpPr>
            <a:spLocks noGrp="1"/>
          </p:cNvSpPr>
          <p:nvPr>
            <p:ph type="title"/>
          </p:nvPr>
        </p:nvSpPr>
        <p:spPr>
          <a:xfrm>
            <a:off x="903513" y="786596"/>
            <a:ext cx="8665030" cy="744635"/>
          </a:xfrm>
        </p:spPr>
        <p:txBody>
          <a:bodyPr>
            <a:noAutofit/>
          </a:bodyPr>
          <a:lstStyle/>
          <a:p>
            <a:r>
              <a:rPr lang="en-GB" sz="3200" b="1">
                <a:solidFill>
                  <a:schemeClr val="tx1"/>
                </a:solidFill>
              </a:rPr>
              <a:t>Team Goal </a:t>
            </a:r>
            <a:r>
              <a:rPr lang="en-GB" sz="3200" b="1" dirty="0">
                <a:solidFill>
                  <a:schemeClr val="tx1"/>
                </a:solidFill>
              </a:rPr>
              <a:t>– Idea themes</a:t>
            </a:r>
          </a:p>
        </p:txBody>
      </p:sp>
      <p:sp>
        <p:nvSpPr>
          <p:cNvPr id="7" name="Content Placeholder 2">
            <a:extLst>
              <a:ext uri="{FF2B5EF4-FFF2-40B4-BE49-F238E27FC236}">
                <a16:creationId xmlns:a16="http://schemas.microsoft.com/office/drawing/2014/main" id="{2D95BB0B-BEE7-40E8-839A-2F416E62652D}"/>
              </a:ext>
            </a:extLst>
          </p:cNvPr>
          <p:cNvSpPr txBox="1">
            <a:spLocks/>
          </p:cNvSpPr>
          <p:nvPr/>
        </p:nvSpPr>
        <p:spPr>
          <a:xfrm>
            <a:off x="1047812" y="1628657"/>
            <a:ext cx="8520731" cy="4442747"/>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r>
              <a:rPr lang="en-GB" sz="2800" dirty="0"/>
              <a:t>Physical Geography / Geology</a:t>
            </a:r>
          </a:p>
          <a:p>
            <a:r>
              <a:rPr lang="en-GB" sz="2800" dirty="0"/>
              <a:t>Human Geography / Land use</a:t>
            </a:r>
          </a:p>
          <a:p>
            <a:r>
              <a:rPr lang="en-GB" sz="2800" dirty="0"/>
              <a:t>Leadership </a:t>
            </a:r>
          </a:p>
          <a:p>
            <a:r>
              <a:rPr lang="en-GB" sz="2800" dirty="0"/>
              <a:t>Teamwork</a:t>
            </a:r>
          </a:p>
          <a:p>
            <a:r>
              <a:rPr lang="en-GB" sz="2800" dirty="0"/>
              <a:t>Morale</a:t>
            </a:r>
          </a:p>
          <a:p>
            <a:r>
              <a:rPr lang="en-GB" sz="2800" dirty="0"/>
              <a:t>Flora / Fauna studies</a:t>
            </a:r>
          </a:p>
          <a:p>
            <a:endParaRPr lang="en-GB" sz="2800" dirty="0"/>
          </a:p>
        </p:txBody>
      </p:sp>
      <p:sp>
        <p:nvSpPr>
          <p:cNvPr id="2" name="Title 1">
            <a:extLst>
              <a:ext uri="{FF2B5EF4-FFF2-40B4-BE49-F238E27FC236}">
                <a16:creationId xmlns:a16="http://schemas.microsoft.com/office/drawing/2014/main" id="{11D95C92-BA9A-9271-C034-49FEBA284961}"/>
              </a:ext>
            </a:extLst>
          </p:cNvPr>
          <p:cNvSpPr txBox="1">
            <a:spLocks/>
          </p:cNvSpPr>
          <p:nvPr/>
        </p:nvSpPr>
        <p:spPr>
          <a:xfrm>
            <a:off x="903513" y="266960"/>
            <a:ext cx="7962674" cy="645628"/>
          </a:xfrm>
          <a:prstGeom prst="rect">
            <a:avLst/>
          </a:prstGeom>
        </p:spPr>
        <p:txBody>
          <a:bodyPr vert="horz" lIns="91440" tIns="45720" rIns="91440" bIns="45720" rtlCol="0" anchor="t">
            <a:normAutofit fontScale="70000" lnSpcReduction="20000"/>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GB" sz="4400" dirty="0">
                <a:solidFill>
                  <a:schemeClr val="accent2">
                    <a:lumMod val="75000"/>
                  </a:schemeClr>
                </a:solidFill>
              </a:rPr>
              <a:t>The expedition Team Goal and Presentation</a:t>
            </a:r>
          </a:p>
        </p:txBody>
      </p:sp>
    </p:spTree>
    <p:extLst>
      <p:ext uri="{BB962C8B-B14F-4D97-AF65-F5344CB8AC3E}">
        <p14:creationId xmlns:p14="http://schemas.microsoft.com/office/powerpoint/2010/main" val="3244247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05468" y="266960"/>
            <a:ext cx="1780032" cy="1770888"/>
          </a:xfrm>
          <a:prstGeom prst="rect">
            <a:avLst/>
          </a:prstGeom>
        </p:spPr>
      </p:pic>
      <p:sp>
        <p:nvSpPr>
          <p:cNvPr id="11" name="Title 1">
            <a:extLst>
              <a:ext uri="{FF2B5EF4-FFF2-40B4-BE49-F238E27FC236}">
                <a16:creationId xmlns:a16="http://schemas.microsoft.com/office/drawing/2014/main" id="{364317FD-D4C7-4754-B518-6E8F73395D9C}"/>
              </a:ext>
            </a:extLst>
          </p:cNvPr>
          <p:cNvSpPr>
            <a:spLocks noGrp="1"/>
          </p:cNvSpPr>
          <p:nvPr>
            <p:ph type="title"/>
          </p:nvPr>
        </p:nvSpPr>
        <p:spPr>
          <a:xfrm>
            <a:off x="903513" y="786596"/>
            <a:ext cx="8665030" cy="744635"/>
          </a:xfrm>
        </p:spPr>
        <p:txBody>
          <a:bodyPr>
            <a:noAutofit/>
          </a:bodyPr>
          <a:lstStyle/>
          <a:p>
            <a:r>
              <a:rPr lang="en-GB" sz="3200" b="1" dirty="0">
                <a:solidFill>
                  <a:schemeClr val="tx1"/>
                </a:solidFill>
              </a:rPr>
              <a:t>The presentation</a:t>
            </a:r>
          </a:p>
        </p:txBody>
      </p:sp>
      <p:sp>
        <p:nvSpPr>
          <p:cNvPr id="7" name="Content Placeholder 2">
            <a:extLst>
              <a:ext uri="{FF2B5EF4-FFF2-40B4-BE49-F238E27FC236}">
                <a16:creationId xmlns:a16="http://schemas.microsoft.com/office/drawing/2014/main" id="{2D95BB0B-BEE7-40E8-839A-2F416E62652D}"/>
              </a:ext>
            </a:extLst>
          </p:cNvPr>
          <p:cNvSpPr txBox="1">
            <a:spLocks/>
          </p:cNvSpPr>
          <p:nvPr/>
        </p:nvSpPr>
        <p:spPr>
          <a:xfrm>
            <a:off x="1047812" y="1628657"/>
            <a:ext cx="8520731" cy="4442747"/>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r>
              <a:rPr lang="en-GB" sz="2800" dirty="0"/>
              <a:t>Scripted presentation</a:t>
            </a:r>
          </a:p>
          <a:p>
            <a:r>
              <a:rPr lang="en-GB" sz="2800" dirty="0"/>
              <a:t>Video (single video or lots of clips interrupted with talking bits</a:t>
            </a:r>
          </a:p>
          <a:p>
            <a:r>
              <a:rPr lang="en-GB" sz="2800" dirty="0" err="1"/>
              <a:t>Powerpoint</a:t>
            </a:r>
            <a:r>
              <a:rPr lang="en-GB" sz="2800" dirty="0"/>
              <a:t> or Prezi</a:t>
            </a:r>
          </a:p>
          <a:p>
            <a:r>
              <a:rPr lang="en-GB" sz="2800" dirty="0"/>
              <a:t>A Poem or song</a:t>
            </a:r>
          </a:p>
          <a:p>
            <a:r>
              <a:rPr lang="en-GB" sz="2800" dirty="0"/>
              <a:t>Through the art of mime ??</a:t>
            </a:r>
          </a:p>
          <a:p>
            <a:endParaRPr lang="en-GB" sz="2800" dirty="0"/>
          </a:p>
          <a:p>
            <a:endParaRPr lang="en-GB" sz="2800" dirty="0"/>
          </a:p>
        </p:txBody>
      </p:sp>
      <p:sp>
        <p:nvSpPr>
          <p:cNvPr id="2" name="Title 1">
            <a:extLst>
              <a:ext uri="{FF2B5EF4-FFF2-40B4-BE49-F238E27FC236}">
                <a16:creationId xmlns:a16="http://schemas.microsoft.com/office/drawing/2014/main" id="{5A3A38A3-2786-1A05-D7B5-6A6F42B5CEA7}"/>
              </a:ext>
            </a:extLst>
          </p:cNvPr>
          <p:cNvSpPr txBox="1">
            <a:spLocks/>
          </p:cNvSpPr>
          <p:nvPr/>
        </p:nvSpPr>
        <p:spPr>
          <a:xfrm>
            <a:off x="903513" y="266960"/>
            <a:ext cx="7962674" cy="645628"/>
          </a:xfrm>
          <a:prstGeom prst="rect">
            <a:avLst/>
          </a:prstGeom>
        </p:spPr>
        <p:txBody>
          <a:bodyPr vert="horz" lIns="91440" tIns="45720" rIns="91440" bIns="45720" rtlCol="0" anchor="t">
            <a:normAutofit fontScale="70000" lnSpcReduction="20000"/>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GB" sz="4400" dirty="0">
                <a:solidFill>
                  <a:schemeClr val="accent2">
                    <a:lumMod val="75000"/>
                  </a:schemeClr>
                </a:solidFill>
              </a:rPr>
              <a:t>The expedition Team Goal and Presentation</a:t>
            </a:r>
          </a:p>
        </p:txBody>
      </p:sp>
    </p:spTree>
    <p:extLst>
      <p:ext uri="{BB962C8B-B14F-4D97-AF65-F5344CB8AC3E}">
        <p14:creationId xmlns:p14="http://schemas.microsoft.com/office/powerpoint/2010/main" val="14893241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B2252E-B5E3-4764-A32E-ADB00D25C50C}"/>
              </a:ext>
            </a:extLst>
          </p:cNvPr>
          <p:cNvSpPr>
            <a:spLocks noGrp="1"/>
          </p:cNvSpPr>
          <p:nvPr>
            <p:ph type="title"/>
          </p:nvPr>
        </p:nvSpPr>
        <p:spPr>
          <a:xfrm>
            <a:off x="677334" y="609600"/>
            <a:ext cx="8596668" cy="575256"/>
          </a:xfrm>
        </p:spPr>
        <p:txBody>
          <a:bodyPr>
            <a:normAutofit fontScale="90000"/>
          </a:bodyPr>
          <a:lstStyle/>
          <a:p>
            <a:r>
              <a:rPr lang="en-GB" dirty="0">
                <a:solidFill>
                  <a:schemeClr val="accent2">
                    <a:lumMod val="75000"/>
                  </a:schemeClr>
                </a:solidFill>
              </a:rPr>
              <a:t>Information for teachers and instructors</a:t>
            </a:r>
          </a:p>
        </p:txBody>
      </p:sp>
      <p:sp>
        <p:nvSpPr>
          <p:cNvPr id="3" name="Content Placeholder 2">
            <a:extLst>
              <a:ext uri="{FF2B5EF4-FFF2-40B4-BE49-F238E27FC236}">
                <a16:creationId xmlns:a16="http://schemas.microsoft.com/office/drawing/2014/main" id="{904A7DCB-BAC6-40D6-B739-9FE5EED4F171}"/>
              </a:ext>
            </a:extLst>
          </p:cNvPr>
          <p:cNvSpPr>
            <a:spLocks noGrp="1"/>
          </p:cNvSpPr>
          <p:nvPr>
            <p:ph idx="1"/>
          </p:nvPr>
        </p:nvSpPr>
        <p:spPr>
          <a:xfrm>
            <a:off x="677334" y="1468193"/>
            <a:ext cx="8596668" cy="4971244"/>
          </a:xfrm>
        </p:spPr>
        <p:txBody>
          <a:bodyPr>
            <a:normAutofit fontScale="85000" lnSpcReduction="10000"/>
          </a:bodyPr>
          <a:lstStyle/>
          <a:p>
            <a:r>
              <a:rPr lang="en-GB" dirty="0"/>
              <a:t>This presentation is designed for use alongside our ‘Course notes’ and ‘Workbook’ booklets, and lesson plans all of which are downloadable for free from our website </a:t>
            </a:r>
            <a:r>
              <a:rPr lang="en-GB" dirty="0">
                <a:hlinkClick r:id="rId2"/>
              </a:rPr>
              <a:t>https://www.lupineadventure.co.uk/downloads/dofe-downloads.html</a:t>
            </a:r>
            <a:br>
              <a:rPr lang="en-GB" dirty="0"/>
            </a:br>
            <a:r>
              <a:rPr lang="en-GB" dirty="0"/>
              <a:t>or google ‘Lupine DofE downloads’.</a:t>
            </a:r>
          </a:p>
          <a:p>
            <a:r>
              <a:rPr lang="en-GB" dirty="0"/>
              <a:t>The presentations are designed so that they can be used at all DofE levels simply tailor the depth that you go into each subject and maybe skip some slides accordingly.</a:t>
            </a:r>
          </a:p>
          <a:p>
            <a:r>
              <a:rPr lang="en-GB" dirty="0"/>
              <a:t>The presentations are designed to be used in a classroom or remotely over Zoom / Teams etc. One of the versions of the Workbook is editable so you can ask students to fill this in and email to you, alternatively, on our website there are Google and Microsoft Forms relating to some lessons that you can copy to your accounts and share with students.</a:t>
            </a:r>
          </a:p>
          <a:p>
            <a:r>
              <a:rPr lang="en-GB" dirty="0"/>
              <a:t>You are free to edit the presentation for your organisation however you wish but please don’t distribute further, we would rather you point people to our website.</a:t>
            </a:r>
          </a:p>
          <a:p>
            <a:r>
              <a:rPr lang="en-GB" dirty="0"/>
              <a:t>If you would like to be informed of future releases then subscribe to our mailing list from our website.</a:t>
            </a:r>
          </a:p>
          <a:p>
            <a:r>
              <a:rPr lang="en-GB" dirty="0"/>
              <a:t>If you would like early copies of, and to be involved in shaping, future resources then join our Facebook group for this purpose https://www.facebook.com/groups/859994524494945/</a:t>
            </a:r>
          </a:p>
          <a:p>
            <a:r>
              <a:rPr lang="en-GB" dirty="0"/>
              <a:t>Lupine Adventure Co-op are an approved activity provider for the expedition section of the DofE. Please do get in touch if you would like assistance with running any part, or all of your </a:t>
            </a:r>
            <a:r>
              <a:rPr lang="en-GB"/>
              <a:t>expedition programme.</a:t>
            </a:r>
            <a:endParaRPr lang="en-GB" dirty="0"/>
          </a:p>
          <a:p>
            <a:endParaRPr lang="en-GB" dirty="0"/>
          </a:p>
        </p:txBody>
      </p:sp>
      <p:pic>
        <p:nvPicPr>
          <p:cNvPr id="4" name="Picture 3">
            <a:extLst>
              <a:ext uri="{FF2B5EF4-FFF2-40B4-BE49-F238E27FC236}">
                <a16:creationId xmlns:a16="http://schemas.microsoft.com/office/drawing/2014/main" id="{03E004D3-755B-495F-ADAC-DD9A3C9D5D7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05468" y="266960"/>
            <a:ext cx="1780032" cy="1770888"/>
          </a:xfrm>
          <a:prstGeom prst="rect">
            <a:avLst/>
          </a:prstGeom>
        </p:spPr>
      </p:pic>
    </p:spTree>
    <p:extLst>
      <p:ext uri="{BB962C8B-B14F-4D97-AF65-F5344CB8AC3E}">
        <p14:creationId xmlns:p14="http://schemas.microsoft.com/office/powerpoint/2010/main" val="578550639"/>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Presentation2" id="{ABFD7F65-AE65-4241-BDC8-E6AE5D11C7E3}" vid="{68B765F7-A881-4A56-9662-910911D6D00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B24B11E2004FF4C87E6233265E8D68A" ma:contentTypeVersion="17" ma:contentTypeDescription="Create a new document." ma:contentTypeScope="" ma:versionID="2346dbf8160c356ff52c470bd2f26f41">
  <xsd:schema xmlns:xsd="http://www.w3.org/2001/XMLSchema" xmlns:xs="http://www.w3.org/2001/XMLSchema" xmlns:p="http://schemas.microsoft.com/office/2006/metadata/properties" xmlns:ns2="763676ff-cff1-4af4-9ef1-33802cb5f8f5" xmlns:ns3="5fd1c1ac-76d6-4abb-a998-3d57ba86bee2" targetNamespace="http://schemas.microsoft.com/office/2006/metadata/properties" ma:root="true" ma:fieldsID="5dfe120fc74fdf2acfb6f3aab671c3d8" ns2:_="" ns3:_="">
    <xsd:import namespace="763676ff-cff1-4af4-9ef1-33802cb5f8f5"/>
    <xsd:import namespace="5fd1c1ac-76d6-4abb-a998-3d57ba86bee2"/>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Location" minOccurs="0"/>
                <xsd:element ref="ns2:MediaServiceOCR" minOccurs="0"/>
                <xsd:element ref="ns2:MediaServiceGenerationTime" minOccurs="0"/>
                <xsd:element ref="ns2:MediaServiceEventHashCode" minOccurs="0"/>
                <xsd:element ref="ns2:MediaLengthInSeconds" minOccurs="0"/>
                <xsd:element ref="ns3:SharedWithUsers" minOccurs="0"/>
                <xsd:element ref="ns3:SharedWithDetails" minOccurs="0"/>
                <xsd:element ref="ns2:lcf76f155ced4ddcb4097134ff3c332f" minOccurs="0"/>
                <xsd:element ref="ns3:TaxCatchAll"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63676ff-cff1-4af4-9ef1-33802cb5f8f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18"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929d7726-f9ee-4e71-ae24-49b9c364af6f"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fd1c1ac-76d6-4abb-a998-3d57ba86bee2" elementFormDefault="qualified">
    <xsd:import namespace="http://schemas.microsoft.com/office/2006/documentManagement/types"/>
    <xsd:import namespace="http://schemas.microsoft.com/office/infopath/2007/PartnerControls"/>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14bb3cb9-6cdb-4ea4-b9b2-c72516174862}" ma:internalName="TaxCatchAll" ma:showField="CatchAllData" ma:web="5fd1c1ac-76d6-4abb-a998-3d57ba86bee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5fd1c1ac-76d6-4abb-a998-3d57ba86bee2" xsi:nil="true"/>
    <lcf76f155ced4ddcb4097134ff3c332f xmlns="763676ff-cff1-4af4-9ef1-33802cb5f8f5">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4D4BBBD-858E-4836-A598-CEF615A29D5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63676ff-cff1-4af4-9ef1-33802cb5f8f5"/>
    <ds:schemaRef ds:uri="5fd1c1ac-76d6-4abb-a998-3d57ba86bee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C51A0FB7-0963-4EC8-9642-5036A2B858B9}">
  <ds:schemaRefs>
    <ds:schemaRef ds:uri="http://schemas.microsoft.com/office/2006/metadata/properties"/>
    <ds:schemaRef ds:uri="http://schemas.microsoft.com/office/infopath/2007/PartnerControls"/>
    <ds:schemaRef ds:uri="5fd1c1ac-76d6-4abb-a998-3d57ba86bee2"/>
    <ds:schemaRef ds:uri="763676ff-cff1-4af4-9ef1-33802cb5f8f5"/>
  </ds:schemaRefs>
</ds:datastoreItem>
</file>

<file path=customXml/itemProps3.xml><?xml version="1.0" encoding="utf-8"?>
<ds:datastoreItem xmlns:ds="http://schemas.openxmlformats.org/officeDocument/2006/customXml" ds:itemID="{5036A9F8-99C8-48D2-81F1-6B89263CE7A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Facet</Template>
  <TotalTime>387</TotalTime>
  <Words>708</Words>
  <Application>Microsoft Office PowerPoint</Application>
  <PresentationFormat>Widescreen</PresentationFormat>
  <Paragraphs>51</Paragraphs>
  <Slides>7</Slides>
  <Notes>6</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vt:i4>
      </vt:variant>
    </vt:vector>
  </HeadingPairs>
  <TitlesOfParts>
    <vt:vector size="12" baseType="lpstr">
      <vt:lpstr>Arial</vt:lpstr>
      <vt:lpstr>Calibri</vt:lpstr>
      <vt:lpstr>Trebuchet MS</vt:lpstr>
      <vt:lpstr>Wingdings 3</vt:lpstr>
      <vt:lpstr>Facet</vt:lpstr>
      <vt:lpstr>The Expedition Team Goal and Presentation</vt:lpstr>
      <vt:lpstr>PowerPoint Presentation</vt:lpstr>
      <vt:lpstr>Team Goal – Why?</vt:lpstr>
      <vt:lpstr>Team Goal – Restrictions</vt:lpstr>
      <vt:lpstr>Team Goal – Idea themes</vt:lpstr>
      <vt:lpstr>The presentation</vt:lpstr>
      <vt:lpstr>Information for teachers and instructors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Andy Godfrey</dc:creator>
  <cp:lastModifiedBy>Andrew Godfrey</cp:lastModifiedBy>
  <cp:revision>36</cp:revision>
  <cp:lastPrinted>2020-12-02T16:27:02Z</cp:lastPrinted>
  <dcterms:created xsi:type="dcterms:W3CDTF">2020-11-30T21:54:27Z</dcterms:created>
  <dcterms:modified xsi:type="dcterms:W3CDTF">2023-09-21T09:11:50Z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0x0101003B24B11E2004FF4C87E6233265E8D68A</vt:lpwstr>
  </property>
  <property fmtid="{D5CDD505-2E9C-101B-9397-08002B2CF9AE}" pid="3" name="MediaServiceImageTags">
    <vt:lpwstr/>
  </property>
</Properties>
</file>