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4"/>
  </p:notesMasterIdLst>
  <p:sldIdLst>
    <p:sldId id="257" r:id="rId5"/>
    <p:sldId id="262" r:id="rId6"/>
    <p:sldId id="263" r:id="rId7"/>
    <p:sldId id="267" r:id="rId8"/>
    <p:sldId id="269" r:id="rId9"/>
    <p:sldId id="268" r:id="rId10"/>
    <p:sldId id="270" r:id="rId11"/>
    <p:sldId id="271"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B18FFD-2DFD-42AD-AA9B-2E979E999FAB}" v="2" dt="2021-09-08T12:01:40.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26" autoAdjust="0"/>
    <p:restoredTop sz="62894" autoAdjust="0"/>
  </p:normalViewPr>
  <p:slideViewPr>
    <p:cSldViewPr snapToGrid="0">
      <p:cViewPr varScale="1">
        <p:scale>
          <a:sx n="45" d="100"/>
          <a:sy n="45" d="100"/>
        </p:scale>
        <p:origin x="1728"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74B18FFD-2DFD-42AD-AA9B-2E979E999FAB}"/>
    <pc:docChg chg="modSld">
      <pc:chgData name="Andrew Godfrey" userId="c7ce5341-754d-44f1-b9a5-de7ec4e32c07" providerId="ADAL" clId="{74B18FFD-2DFD-42AD-AA9B-2E979E999FAB}" dt="2021-09-08T12:01:54.579" v="39" actId="20577"/>
      <pc:docMkLst>
        <pc:docMk/>
      </pc:docMkLst>
      <pc:sldChg chg="modNotesTx">
        <pc:chgData name="Andrew Godfrey" userId="c7ce5341-754d-44f1-b9a5-de7ec4e32c07" providerId="ADAL" clId="{74B18FFD-2DFD-42AD-AA9B-2E979E999FAB}" dt="2021-09-08T12:01:54.579" v="39" actId="20577"/>
        <pc:sldMkLst>
          <pc:docMk/>
          <pc:sldMk cId="3084184258" sldId="267"/>
        </pc:sldMkLst>
      </pc:sldChg>
    </pc:docChg>
  </pc:docChgLst>
  <pc:docChgLst>
    <pc:chgData name="Andrew Godfrey" userId="c7ce5341-754d-44f1-b9a5-de7ec4e32c07" providerId="ADAL" clId="{472EF5C5-D3F3-43E2-A9FC-50B5C0ECFFF0}"/>
    <pc:docChg chg="custSel addSld delSld modSld sldOrd">
      <pc:chgData name="Andrew Godfrey" userId="c7ce5341-754d-44f1-b9a5-de7ec4e32c07" providerId="ADAL" clId="{472EF5C5-D3F3-43E2-A9FC-50B5C0ECFFF0}" dt="2021-04-13T12:02:30.699" v="145"/>
      <pc:docMkLst>
        <pc:docMk/>
      </pc:docMkLst>
      <pc:sldChg chg="del">
        <pc:chgData name="Andrew Godfrey" userId="c7ce5341-754d-44f1-b9a5-de7ec4e32c07" providerId="ADAL" clId="{472EF5C5-D3F3-43E2-A9FC-50B5C0ECFFF0}" dt="2021-04-13T12:00:38.621" v="37" actId="2696"/>
        <pc:sldMkLst>
          <pc:docMk/>
          <pc:sldMk cId="807951153" sldId="256"/>
        </pc:sldMkLst>
      </pc:sldChg>
      <pc:sldChg chg="addSp delSp modSp mod">
        <pc:chgData name="Andrew Godfrey" userId="c7ce5341-754d-44f1-b9a5-de7ec4e32c07" providerId="ADAL" clId="{472EF5C5-D3F3-43E2-A9FC-50B5C0ECFFF0}" dt="2021-04-13T12:00:33.322" v="36" actId="20577"/>
        <pc:sldMkLst>
          <pc:docMk/>
          <pc:sldMk cId="973083731" sldId="257"/>
        </pc:sldMkLst>
        <pc:spChg chg="mod">
          <ac:chgData name="Andrew Godfrey" userId="c7ce5341-754d-44f1-b9a5-de7ec4e32c07" providerId="ADAL" clId="{472EF5C5-D3F3-43E2-A9FC-50B5C0ECFFF0}" dt="2021-04-13T12:00:33.322" v="36" actId="20577"/>
          <ac:spMkLst>
            <pc:docMk/>
            <pc:sldMk cId="973083731" sldId="257"/>
            <ac:spMk id="2" creationId="{00000000-0000-0000-0000-000000000000}"/>
          </ac:spMkLst>
        </pc:spChg>
        <pc:picChg chg="del">
          <ac:chgData name="Andrew Godfrey" userId="c7ce5341-754d-44f1-b9a5-de7ec4e32c07" providerId="ADAL" clId="{472EF5C5-D3F3-43E2-A9FC-50B5C0ECFFF0}" dt="2021-04-13T12:00:11.475" v="28" actId="478"/>
          <ac:picMkLst>
            <pc:docMk/>
            <pc:sldMk cId="973083731" sldId="257"/>
            <ac:picMk id="5" creationId="{464EC5CE-EA78-4F88-916E-CDCE0BE4818D}"/>
          </ac:picMkLst>
        </pc:picChg>
        <pc:picChg chg="del">
          <ac:chgData name="Andrew Godfrey" userId="c7ce5341-754d-44f1-b9a5-de7ec4e32c07" providerId="ADAL" clId="{472EF5C5-D3F3-43E2-A9FC-50B5C0ECFFF0}" dt="2021-04-13T12:00:10.802" v="27" actId="478"/>
          <ac:picMkLst>
            <pc:docMk/>
            <pc:sldMk cId="973083731" sldId="257"/>
            <ac:picMk id="6" creationId="{E37B2A33-0DEC-4598-8CA6-7A92868940AB}"/>
          </ac:picMkLst>
        </pc:picChg>
        <pc:picChg chg="add mod">
          <ac:chgData name="Andrew Godfrey" userId="c7ce5341-754d-44f1-b9a5-de7ec4e32c07" providerId="ADAL" clId="{472EF5C5-D3F3-43E2-A9FC-50B5C0ECFFF0}" dt="2021-04-13T12:00:29.166" v="32" actId="14100"/>
          <ac:picMkLst>
            <pc:docMk/>
            <pc:sldMk cId="973083731" sldId="257"/>
            <ac:picMk id="7" creationId="{D973A0E1-5DB9-414B-A0BA-216F6318F4DF}"/>
          </ac:picMkLst>
        </pc:picChg>
      </pc:sldChg>
      <pc:sldChg chg="addSp delSp modSp mod modAnim modNotesTx">
        <pc:chgData name="Andrew Godfrey" userId="c7ce5341-754d-44f1-b9a5-de7ec4e32c07" providerId="ADAL" clId="{472EF5C5-D3F3-43E2-A9FC-50B5C0ECFFF0}" dt="2021-04-13T12:02:30.699" v="145"/>
        <pc:sldMkLst>
          <pc:docMk/>
          <pc:sldMk cId="833674091" sldId="262"/>
        </pc:sldMkLst>
        <pc:spChg chg="add del mod">
          <ac:chgData name="Andrew Godfrey" userId="c7ce5341-754d-44f1-b9a5-de7ec4e32c07" providerId="ADAL" clId="{472EF5C5-D3F3-43E2-A9FC-50B5C0ECFFF0}" dt="2021-04-13T12:01:56.965" v="140" actId="478"/>
          <ac:spMkLst>
            <pc:docMk/>
            <pc:sldMk cId="833674091" sldId="262"/>
            <ac:spMk id="3" creationId="{EEA1693D-62D8-477D-BFC6-19BEE714C067}"/>
          </ac:spMkLst>
        </pc:spChg>
        <pc:spChg chg="mod">
          <ac:chgData name="Andrew Godfrey" userId="c7ce5341-754d-44f1-b9a5-de7ec4e32c07" providerId="ADAL" clId="{472EF5C5-D3F3-43E2-A9FC-50B5C0ECFFF0}" dt="2021-04-13T12:02:00.888" v="141" actId="1076"/>
          <ac:spMkLst>
            <pc:docMk/>
            <pc:sldMk cId="833674091" sldId="262"/>
            <ac:spMk id="6" creationId="{00000000-0000-0000-0000-000000000000}"/>
          </ac:spMkLst>
        </pc:spChg>
        <pc:spChg chg="mod">
          <ac:chgData name="Andrew Godfrey" userId="c7ce5341-754d-44f1-b9a5-de7ec4e32c07" providerId="ADAL" clId="{472EF5C5-D3F3-43E2-A9FC-50B5C0ECFFF0}" dt="2021-04-13T12:00:49.832" v="69" actId="20577"/>
          <ac:spMkLst>
            <pc:docMk/>
            <pc:sldMk cId="833674091" sldId="262"/>
            <ac:spMk id="10" creationId="{3ECEFB4E-4945-4780-B3EA-0DD57CB49A7A}"/>
          </ac:spMkLst>
        </pc:spChg>
        <pc:spChg chg="del">
          <ac:chgData name="Andrew Godfrey" userId="c7ce5341-754d-44f1-b9a5-de7ec4e32c07" providerId="ADAL" clId="{472EF5C5-D3F3-43E2-A9FC-50B5C0ECFFF0}" dt="2021-04-13T12:01:07.880" v="74" actId="478"/>
          <ac:spMkLst>
            <pc:docMk/>
            <pc:sldMk cId="833674091" sldId="262"/>
            <ac:spMk id="11" creationId="{364317FD-D4C7-4754-B518-6E8F73395D9C}"/>
          </ac:spMkLst>
        </pc:spChg>
        <pc:picChg chg="del">
          <ac:chgData name="Andrew Godfrey" userId="c7ce5341-754d-44f1-b9a5-de7ec4e32c07" providerId="ADAL" clId="{472EF5C5-D3F3-43E2-A9FC-50B5C0ECFFF0}" dt="2021-04-13T12:01:04.041" v="73" actId="478"/>
          <ac:picMkLst>
            <pc:docMk/>
            <pc:sldMk cId="833674091" sldId="262"/>
            <ac:picMk id="7" creationId="{5BF8D0C0-63D0-4C89-B8E0-D7446F028DEC}"/>
          </ac:picMkLst>
        </pc:picChg>
        <pc:picChg chg="add mod">
          <ac:chgData name="Andrew Godfrey" userId="c7ce5341-754d-44f1-b9a5-de7ec4e32c07" providerId="ADAL" clId="{472EF5C5-D3F3-43E2-A9FC-50B5C0ECFFF0}" dt="2021-04-13T12:02:09.880" v="143" actId="1076"/>
          <ac:picMkLst>
            <pc:docMk/>
            <pc:sldMk cId="833674091" sldId="262"/>
            <ac:picMk id="9" creationId="{E2C826FF-4ABA-4716-B853-96EF2BB10901}"/>
          </ac:picMkLst>
        </pc:picChg>
      </pc:sldChg>
      <pc:sldChg chg="add ord">
        <pc:chgData name="Andrew Godfrey" userId="c7ce5341-754d-44f1-b9a5-de7ec4e32c07" providerId="ADAL" clId="{472EF5C5-D3F3-43E2-A9FC-50B5C0ECFFF0}" dt="2021-04-13T12:00:57.603" v="72"/>
        <pc:sldMkLst>
          <pc:docMk/>
          <pc:sldMk cId="2097716863" sldId="266"/>
        </pc:sldMkLst>
      </pc:sldChg>
    </pc:docChg>
  </pc:docChgLst>
  <pc:docChgLst>
    <pc:chgData name="Andrew Godfrey" userId="c7ce5341-754d-44f1-b9a5-de7ec4e32c07" providerId="ADAL" clId="{0AE10A12-39C9-4868-86C5-2478EB654B83}"/>
    <pc:docChg chg="custSel addSld delSld modSld sldOrd">
      <pc:chgData name="Andrew Godfrey" userId="c7ce5341-754d-44f1-b9a5-de7ec4e32c07" providerId="ADAL" clId="{0AE10A12-39C9-4868-86C5-2478EB654B83}" dt="2021-04-13T12:34:06.833" v="1465" actId="2696"/>
      <pc:docMkLst>
        <pc:docMk/>
      </pc:docMkLst>
      <pc:sldChg chg="addSp delSp modSp mod delAnim modAnim modNotesTx">
        <pc:chgData name="Andrew Godfrey" userId="c7ce5341-754d-44f1-b9a5-de7ec4e32c07" providerId="ADAL" clId="{0AE10A12-39C9-4868-86C5-2478EB654B83}" dt="2021-04-13T12:18:32.332" v="603" actId="6549"/>
        <pc:sldMkLst>
          <pc:docMk/>
          <pc:sldMk cId="1269806270" sldId="263"/>
        </pc:sldMkLst>
        <pc:spChg chg="mod">
          <ac:chgData name="Andrew Godfrey" userId="c7ce5341-754d-44f1-b9a5-de7ec4e32c07" providerId="ADAL" clId="{0AE10A12-39C9-4868-86C5-2478EB654B83}" dt="2021-04-13T12:17:48.932" v="601" actId="6549"/>
          <ac:spMkLst>
            <pc:docMk/>
            <pc:sldMk cId="1269806270" sldId="263"/>
            <ac:spMk id="7" creationId="{2D95BB0B-BEE7-40E8-839A-2F416E62652D}"/>
          </ac:spMkLst>
        </pc:spChg>
        <pc:spChg chg="del mod">
          <ac:chgData name="Andrew Godfrey" userId="c7ce5341-754d-44f1-b9a5-de7ec4e32c07" providerId="ADAL" clId="{0AE10A12-39C9-4868-86C5-2478EB654B83}" dt="2021-04-13T12:06:15.707" v="22" actId="478"/>
          <ac:spMkLst>
            <pc:docMk/>
            <pc:sldMk cId="1269806270" sldId="263"/>
            <ac:spMk id="9" creationId="{8FBB43A3-1EFF-4E71-8EBF-46F972481B22}"/>
          </ac:spMkLst>
        </pc:spChg>
        <pc:spChg chg="mod">
          <ac:chgData name="Andrew Godfrey" userId="c7ce5341-754d-44f1-b9a5-de7ec4e32c07" providerId="ADAL" clId="{0AE10A12-39C9-4868-86C5-2478EB654B83}" dt="2021-04-13T12:06:01.149" v="0"/>
          <ac:spMkLst>
            <pc:docMk/>
            <pc:sldMk cId="1269806270" sldId="263"/>
            <ac:spMk id="10" creationId="{3ECEFB4E-4945-4780-B3EA-0DD57CB49A7A}"/>
          </ac:spMkLst>
        </pc:spChg>
        <pc:spChg chg="mod">
          <ac:chgData name="Andrew Godfrey" userId="c7ce5341-754d-44f1-b9a5-de7ec4e32c07" providerId="ADAL" clId="{0AE10A12-39C9-4868-86C5-2478EB654B83}" dt="2021-04-13T12:06:09.477" v="16" actId="20577"/>
          <ac:spMkLst>
            <pc:docMk/>
            <pc:sldMk cId="1269806270" sldId="263"/>
            <ac:spMk id="11" creationId="{364317FD-D4C7-4754-B518-6E8F73395D9C}"/>
          </ac:spMkLst>
        </pc:spChg>
        <pc:spChg chg="del mod">
          <ac:chgData name="Andrew Godfrey" userId="c7ce5341-754d-44f1-b9a5-de7ec4e32c07" providerId="ADAL" clId="{0AE10A12-39C9-4868-86C5-2478EB654B83}" dt="2021-04-13T12:06:17.674" v="23" actId="478"/>
          <ac:spMkLst>
            <pc:docMk/>
            <pc:sldMk cId="1269806270" sldId="263"/>
            <ac:spMk id="14" creationId="{B33A4743-75AD-4EEB-BCEC-6AFEF2A5F14C}"/>
          </ac:spMkLst>
        </pc:spChg>
        <pc:picChg chg="del">
          <ac:chgData name="Andrew Godfrey" userId="c7ce5341-754d-44f1-b9a5-de7ec4e32c07" providerId="ADAL" clId="{0AE10A12-39C9-4868-86C5-2478EB654B83}" dt="2021-04-13T12:06:13.514" v="19" actId="478"/>
          <ac:picMkLst>
            <pc:docMk/>
            <pc:sldMk cId="1269806270" sldId="263"/>
            <ac:picMk id="3" creationId="{C371364A-8879-4F7B-B7BC-A3B2860A56A8}"/>
          </ac:picMkLst>
        </pc:picChg>
        <pc:picChg chg="add del mod">
          <ac:chgData name="Andrew Godfrey" userId="c7ce5341-754d-44f1-b9a5-de7ec4e32c07" providerId="ADAL" clId="{0AE10A12-39C9-4868-86C5-2478EB654B83}" dt="2021-04-13T12:10:40.344" v="266" actId="478"/>
          <ac:picMkLst>
            <pc:docMk/>
            <pc:sldMk cId="1269806270" sldId="263"/>
            <ac:picMk id="4" creationId="{B8505D3E-5CF2-4D22-8AE3-FA5B91F1BDC2}"/>
          </ac:picMkLst>
        </pc:picChg>
        <pc:picChg chg="del">
          <ac:chgData name="Andrew Godfrey" userId="c7ce5341-754d-44f1-b9a5-de7ec4e32c07" providerId="ADAL" clId="{0AE10A12-39C9-4868-86C5-2478EB654B83}" dt="2021-04-13T12:06:12.731" v="18" actId="478"/>
          <ac:picMkLst>
            <pc:docMk/>
            <pc:sldMk cId="1269806270" sldId="263"/>
            <ac:picMk id="8" creationId="{D4BF958D-C39E-4530-A93B-0AA3434AACB1}"/>
          </ac:picMkLst>
        </pc:picChg>
        <pc:picChg chg="add del mod">
          <ac:chgData name="Andrew Godfrey" userId="c7ce5341-754d-44f1-b9a5-de7ec4e32c07" providerId="ADAL" clId="{0AE10A12-39C9-4868-86C5-2478EB654B83}" dt="2021-04-13T12:16:22.183" v="578" actId="21"/>
          <ac:picMkLst>
            <pc:docMk/>
            <pc:sldMk cId="1269806270" sldId="263"/>
            <ac:picMk id="13" creationId="{17F1B624-4E80-42F2-AC4D-4C5DD00CB4BA}"/>
          </ac:picMkLst>
        </pc:picChg>
        <pc:picChg chg="del">
          <ac:chgData name="Andrew Godfrey" userId="c7ce5341-754d-44f1-b9a5-de7ec4e32c07" providerId="ADAL" clId="{0AE10A12-39C9-4868-86C5-2478EB654B83}" dt="2021-04-13T12:06:12.114" v="17" actId="478"/>
          <ac:picMkLst>
            <pc:docMk/>
            <pc:sldMk cId="1269806270" sldId="263"/>
            <ac:picMk id="16" creationId="{E9AD69E4-BCA0-451B-AF62-1842FF44760B}"/>
          </ac:picMkLst>
        </pc:picChg>
      </pc:sldChg>
      <pc:sldChg chg="del">
        <pc:chgData name="Andrew Godfrey" userId="c7ce5341-754d-44f1-b9a5-de7ec4e32c07" providerId="ADAL" clId="{0AE10A12-39C9-4868-86C5-2478EB654B83}" dt="2021-04-13T12:34:06.833" v="1465" actId="2696"/>
        <pc:sldMkLst>
          <pc:docMk/>
          <pc:sldMk cId="4168792244" sldId="264"/>
        </pc:sldMkLst>
      </pc:sldChg>
      <pc:sldChg chg="del">
        <pc:chgData name="Andrew Godfrey" userId="c7ce5341-754d-44f1-b9a5-de7ec4e32c07" providerId="ADAL" clId="{0AE10A12-39C9-4868-86C5-2478EB654B83}" dt="2021-04-13T12:34:06.833" v="1465" actId="2696"/>
        <pc:sldMkLst>
          <pc:docMk/>
          <pc:sldMk cId="2097716863" sldId="266"/>
        </pc:sldMkLst>
      </pc:sldChg>
      <pc:sldChg chg="addSp delSp modSp add mod delAnim modAnim modNotesTx">
        <pc:chgData name="Andrew Godfrey" userId="c7ce5341-754d-44f1-b9a5-de7ec4e32c07" providerId="ADAL" clId="{0AE10A12-39C9-4868-86C5-2478EB654B83}" dt="2021-04-13T12:18:36.705" v="604" actId="6549"/>
        <pc:sldMkLst>
          <pc:docMk/>
          <pc:sldMk cId="3084184258" sldId="267"/>
        </pc:sldMkLst>
        <pc:spChg chg="del">
          <ac:chgData name="Andrew Godfrey" userId="c7ce5341-754d-44f1-b9a5-de7ec4e32c07" providerId="ADAL" clId="{0AE10A12-39C9-4868-86C5-2478EB654B83}" dt="2021-04-13T12:10:31.566" v="264" actId="478"/>
          <ac:spMkLst>
            <pc:docMk/>
            <pc:sldMk cId="3084184258" sldId="267"/>
            <ac:spMk id="7" creationId="{2D95BB0B-BEE7-40E8-839A-2F416E62652D}"/>
          </ac:spMkLst>
        </pc:spChg>
        <pc:spChg chg="add del mod">
          <ac:chgData name="Andrew Godfrey" userId="c7ce5341-754d-44f1-b9a5-de7ec4e32c07" providerId="ADAL" clId="{0AE10A12-39C9-4868-86C5-2478EB654B83}" dt="2021-04-13T12:16:54.930" v="588" actId="478"/>
          <ac:spMkLst>
            <pc:docMk/>
            <pc:sldMk cId="3084184258" sldId="267"/>
            <ac:spMk id="13" creationId="{B1C1D8D4-6D4A-4CCF-B0F1-055AF5EBD60B}"/>
          </ac:spMkLst>
        </pc:spChg>
        <pc:spChg chg="add mod">
          <ac:chgData name="Andrew Godfrey" userId="c7ce5341-754d-44f1-b9a5-de7ec4e32c07" providerId="ADAL" clId="{0AE10A12-39C9-4868-86C5-2478EB654B83}" dt="2021-04-13T12:17:27.735" v="596" actId="14100"/>
          <ac:spMkLst>
            <pc:docMk/>
            <pc:sldMk cId="3084184258" sldId="267"/>
            <ac:spMk id="14" creationId="{A83095B7-8584-4FE0-B652-91191C8250AC}"/>
          </ac:spMkLst>
        </pc:spChg>
        <pc:picChg chg="add del mod">
          <ac:chgData name="Andrew Godfrey" userId="c7ce5341-754d-44f1-b9a5-de7ec4e32c07" providerId="ADAL" clId="{0AE10A12-39C9-4868-86C5-2478EB654B83}" dt="2021-04-13T12:16:26.966" v="580" actId="478"/>
          <ac:picMkLst>
            <pc:docMk/>
            <pc:sldMk cId="3084184258" sldId="267"/>
            <ac:picMk id="3" creationId="{C2725788-254C-46A5-9178-432D6BF6687A}"/>
          </ac:picMkLst>
        </pc:picChg>
        <pc:picChg chg="del mod">
          <ac:chgData name="Andrew Godfrey" userId="c7ce5341-754d-44f1-b9a5-de7ec4e32c07" providerId="ADAL" clId="{0AE10A12-39C9-4868-86C5-2478EB654B83}" dt="2021-04-13T12:16:26.281" v="579" actId="478"/>
          <ac:picMkLst>
            <pc:docMk/>
            <pc:sldMk cId="3084184258" sldId="267"/>
            <ac:picMk id="4" creationId="{B8505D3E-5CF2-4D22-8AE3-FA5B91F1BDC2}"/>
          </ac:picMkLst>
        </pc:picChg>
        <pc:picChg chg="add mod">
          <ac:chgData name="Andrew Godfrey" userId="c7ce5341-754d-44f1-b9a5-de7ec4e32c07" providerId="ADAL" clId="{0AE10A12-39C9-4868-86C5-2478EB654B83}" dt="2021-04-13T12:16:30.665" v="582" actId="1076"/>
          <ac:picMkLst>
            <pc:docMk/>
            <pc:sldMk cId="3084184258" sldId="267"/>
            <ac:picMk id="12" creationId="{2DB66471-1851-4FBE-8FD9-F2CFE2C1E51C}"/>
          </ac:picMkLst>
        </pc:picChg>
      </pc:sldChg>
      <pc:sldChg chg="modSp add mod">
        <pc:chgData name="Andrew Godfrey" userId="c7ce5341-754d-44f1-b9a5-de7ec4e32c07" providerId="ADAL" clId="{0AE10A12-39C9-4868-86C5-2478EB654B83}" dt="2021-04-13T12:19:49.909" v="720" actId="208"/>
        <pc:sldMkLst>
          <pc:docMk/>
          <pc:sldMk cId="1283394807" sldId="268"/>
        </pc:sldMkLst>
        <pc:picChg chg="mod">
          <ac:chgData name="Andrew Godfrey" userId="c7ce5341-754d-44f1-b9a5-de7ec4e32c07" providerId="ADAL" clId="{0AE10A12-39C9-4868-86C5-2478EB654B83}" dt="2021-04-13T12:19:49.909" v="720" actId="208"/>
          <ac:picMkLst>
            <pc:docMk/>
            <pc:sldMk cId="1283394807" sldId="268"/>
            <ac:picMk id="4" creationId="{B8505D3E-5CF2-4D22-8AE3-FA5B91F1BDC2}"/>
          </ac:picMkLst>
        </pc:picChg>
      </pc:sldChg>
      <pc:sldChg chg="add ord modAnim modNotesTx">
        <pc:chgData name="Andrew Godfrey" userId="c7ce5341-754d-44f1-b9a5-de7ec4e32c07" providerId="ADAL" clId="{0AE10A12-39C9-4868-86C5-2478EB654B83}" dt="2021-04-13T12:19:18.512" v="719" actId="20577"/>
        <pc:sldMkLst>
          <pc:docMk/>
          <pc:sldMk cId="1943062173" sldId="269"/>
        </pc:sldMkLst>
      </pc:sldChg>
      <pc:sldChg chg="addSp delSp modSp add mod ord modAnim modNotesTx">
        <pc:chgData name="Andrew Godfrey" userId="c7ce5341-754d-44f1-b9a5-de7ec4e32c07" providerId="ADAL" clId="{0AE10A12-39C9-4868-86C5-2478EB654B83}" dt="2021-04-13T12:26:08.100" v="1115" actId="14100"/>
        <pc:sldMkLst>
          <pc:docMk/>
          <pc:sldMk cId="1468520278" sldId="270"/>
        </pc:sldMkLst>
        <pc:spChg chg="add del mod">
          <ac:chgData name="Andrew Godfrey" userId="c7ce5341-754d-44f1-b9a5-de7ec4e32c07" providerId="ADAL" clId="{0AE10A12-39C9-4868-86C5-2478EB654B83}" dt="2021-04-13T12:22:16.431" v="943" actId="478"/>
          <ac:spMkLst>
            <pc:docMk/>
            <pc:sldMk cId="1468520278" sldId="270"/>
            <ac:spMk id="3" creationId="{7FB76B78-5ED1-4A38-AD6A-A0BD3865B2A8}"/>
          </ac:spMkLst>
        </pc:spChg>
        <pc:spChg chg="del">
          <ac:chgData name="Andrew Godfrey" userId="c7ce5341-754d-44f1-b9a5-de7ec4e32c07" providerId="ADAL" clId="{0AE10A12-39C9-4868-86C5-2478EB654B83}" dt="2021-04-13T12:21:21.587" v="874" actId="478"/>
          <ac:spMkLst>
            <pc:docMk/>
            <pc:sldMk cId="1468520278" sldId="270"/>
            <ac:spMk id="6" creationId="{00000000-0000-0000-0000-000000000000}"/>
          </ac:spMkLst>
        </pc:spChg>
        <pc:spChg chg="mod">
          <ac:chgData name="Andrew Godfrey" userId="c7ce5341-754d-44f1-b9a5-de7ec4e32c07" providerId="ADAL" clId="{0AE10A12-39C9-4868-86C5-2478EB654B83}" dt="2021-04-13T12:26:01.260" v="1114" actId="20577"/>
          <ac:spMkLst>
            <pc:docMk/>
            <pc:sldMk cId="1468520278" sldId="270"/>
            <ac:spMk id="7" creationId="{2D95BB0B-BEE7-40E8-839A-2F416E62652D}"/>
          </ac:spMkLst>
        </pc:spChg>
        <pc:spChg chg="mod">
          <ac:chgData name="Andrew Godfrey" userId="c7ce5341-754d-44f1-b9a5-de7ec4e32c07" providerId="ADAL" clId="{0AE10A12-39C9-4868-86C5-2478EB654B83}" dt="2021-04-13T12:20:23.502" v="756" actId="20577"/>
          <ac:spMkLst>
            <pc:docMk/>
            <pc:sldMk cId="1468520278" sldId="270"/>
            <ac:spMk id="11" creationId="{364317FD-D4C7-4754-B518-6E8F73395D9C}"/>
          </ac:spMkLst>
        </pc:spChg>
        <pc:picChg chg="add mod">
          <ac:chgData name="Andrew Godfrey" userId="c7ce5341-754d-44f1-b9a5-de7ec4e32c07" providerId="ADAL" clId="{0AE10A12-39C9-4868-86C5-2478EB654B83}" dt="2021-04-13T12:26:08.100" v="1115" actId="14100"/>
          <ac:picMkLst>
            <pc:docMk/>
            <pc:sldMk cId="1468520278" sldId="270"/>
            <ac:picMk id="8" creationId="{4FA63A58-C8E9-4B71-9B42-88B1623BEDCD}"/>
          </ac:picMkLst>
        </pc:picChg>
      </pc:sldChg>
      <pc:sldChg chg="modSp add mod ord modAnim modNotesTx">
        <pc:chgData name="Andrew Godfrey" userId="c7ce5341-754d-44f1-b9a5-de7ec4e32c07" providerId="ADAL" clId="{0AE10A12-39C9-4868-86C5-2478EB654B83}" dt="2021-04-13T12:28:08.042" v="1464" actId="20577"/>
        <pc:sldMkLst>
          <pc:docMk/>
          <pc:sldMk cId="867109281" sldId="271"/>
        </pc:sldMkLst>
        <pc:spChg chg="mod">
          <ac:chgData name="Andrew Godfrey" userId="c7ce5341-754d-44f1-b9a5-de7ec4e32c07" providerId="ADAL" clId="{0AE10A12-39C9-4868-86C5-2478EB654B83}" dt="2021-04-13T12:27:09.410" v="1238" actId="20577"/>
          <ac:spMkLst>
            <pc:docMk/>
            <pc:sldMk cId="867109281" sldId="271"/>
            <ac:spMk id="7" creationId="{2D95BB0B-BEE7-40E8-839A-2F416E62652D}"/>
          </ac:spMkLst>
        </pc:spChg>
        <pc:spChg chg="mod">
          <ac:chgData name="Andrew Godfrey" userId="c7ce5341-754d-44f1-b9a5-de7ec4e32c07" providerId="ADAL" clId="{0AE10A12-39C9-4868-86C5-2478EB654B83}" dt="2021-04-13T12:26:32.467" v="1133" actId="20577"/>
          <ac:spMkLst>
            <pc:docMk/>
            <pc:sldMk cId="867109281" sldId="271"/>
            <ac:spMk id="11" creationId="{364317FD-D4C7-4754-B518-6E8F73395D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08/09/2021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395743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267698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378328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exercise is in </a:t>
            </a:r>
            <a:r>
              <a:rPr lang="en-GB"/>
              <a:t>the workbook too</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2399007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follow local signs and keep to paths, don’t climb walls or fences</a:t>
            </a:r>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1650431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access land, this logo is often on styles as you enter access land</a:t>
            </a:r>
          </a:p>
        </p:txBody>
      </p:sp>
      <p:sp>
        <p:nvSpPr>
          <p:cNvPr id="4" name="Slide Number Placeholder 3"/>
          <p:cNvSpPr>
            <a:spLocks noGrp="1"/>
          </p:cNvSpPr>
          <p:nvPr>
            <p:ph type="sldNum" sz="quarter" idx="10"/>
          </p:nvPr>
        </p:nvSpPr>
        <p:spPr/>
        <p:txBody>
          <a:bodyPr/>
          <a:lstStyle/>
          <a:p>
            <a:fld id="{0BFE91F0-9802-4B1A-ADB5-A2E842E09843}" type="slidenum">
              <a:rPr lang="en-GB" smtClean="0"/>
              <a:t>6</a:t>
            </a:fld>
            <a:endParaRPr lang="en-GB"/>
          </a:p>
        </p:txBody>
      </p:sp>
    </p:spTree>
    <p:extLst>
      <p:ext uri="{BB962C8B-B14F-4D97-AF65-F5344CB8AC3E}">
        <p14:creationId xmlns:p14="http://schemas.microsoft.com/office/powerpoint/2010/main" val="3647043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Take your litter home, what about banana skins, orange peal, apple cores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Single file, walk on the path not next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7</a:t>
            </a:fld>
            <a:endParaRPr lang="en-GB"/>
          </a:p>
        </p:txBody>
      </p:sp>
    </p:spTree>
    <p:extLst>
      <p:ext uri="{BB962C8B-B14F-4D97-AF65-F5344CB8AC3E}">
        <p14:creationId xmlns:p14="http://schemas.microsoft.com/office/powerpoint/2010/main" val="1970792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Check for access land closures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Check the weather and weather history (water levels)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 prepared, the better prepared you are the more comfortable </a:t>
            </a:r>
            <a:r>
              <a:rPr lang="en-GB"/>
              <a:t>you will be</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8</a:t>
            </a:fld>
            <a:endParaRPr lang="en-GB"/>
          </a:p>
        </p:txBody>
      </p:sp>
    </p:spTree>
    <p:extLst>
      <p:ext uri="{BB962C8B-B14F-4D97-AF65-F5344CB8AC3E}">
        <p14:creationId xmlns:p14="http://schemas.microsoft.com/office/powerpoint/2010/main" val="129352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9/8/2021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66960"/>
            <a:ext cx="7962674" cy="955611"/>
          </a:xfrm>
        </p:spPr>
        <p:txBody>
          <a:bodyPr/>
          <a:lstStyle/>
          <a:p>
            <a:pPr algn="l"/>
            <a:r>
              <a:rPr lang="en-GB" dirty="0">
                <a:solidFill>
                  <a:schemeClr val="accent2">
                    <a:lumMod val="75000"/>
                  </a:schemeClr>
                </a:solidFill>
              </a:rPr>
              <a:t>The Countryside Code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7" name="Picture 6" descr="A picture containing Excel&#10;&#10;Description automatically generated">
            <a:extLst>
              <a:ext uri="{FF2B5EF4-FFF2-40B4-BE49-F238E27FC236}">
                <a16:creationId xmlns:a16="http://schemas.microsoft.com/office/drawing/2014/main" id="{D973A0E1-5DB9-414B-A0BA-216F6318F4DF}"/>
              </a:ext>
            </a:extLst>
          </p:cNvPr>
          <p:cNvPicPr>
            <a:picLocks noChangeAspect="1"/>
          </p:cNvPicPr>
          <p:nvPr/>
        </p:nvPicPr>
        <p:blipFill>
          <a:blip r:embed="rId4"/>
          <a:stretch>
            <a:fillRect/>
          </a:stretch>
        </p:blipFill>
        <p:spPr>
          <a:xfrm>
            <a:off x="1466246" y="2037848"/>
            <a:ext cx="7165690" cy="2153152"/>
          </a:xfrm>
          <a:prstGeom prst="rect">
            <a:avLst/>
          </a:prstGeom>
        </p:spPr>
      </p:pic>
    </p:spTree>
    <p:extLst>
      <p:ext uri="{BB962C8B-B14F-4D97-AF65-F5344CB8AC3E}">
        <p14:creationId xmlns:p14="http://schemas.microsoft.com/office/powerpoint/2010/main" val="973083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638071" y="1548384"/>
            <a:ext cx="7228116" cy="2984427"/>
          </a:xfrm>
        </p:spPr>
        <p:txBody>
          <a:bodyPr>
            <a:normAutofit/>
          </a:bodyPr>
          <a:lstStyle/>
          <a:p>
            <a:r>
              <a:rPr lang="en-GB" sz="2800" dirty="0"/>
              <a:t>Respect Everyone</a:t>
            </a:r>
          </a:p>
          <a:p>
            <a:r>
              <a:rPr lang="en-GB" sz="2800" dirty="0"/>
              <a:t>Protect the Environment</a:t>
            </a:r>
          </a:p>
          <a:p>
            <a:r>
              <a:rPr lang="en-GB" sz="2800" dirty="0"/>
              <a:t>Enjoy the outdoors</a:t>
            </a:r>
          </a:p>
          <a:p>
            <a:endParaRPr lang="en-GB" sz="2800" dirty="0"/>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Countryside code</a:t>
            </a:r>
          </a:p>
        </p:txBody>
      </p:sp>
      <p:pic>
        <p:nvPicPr>
          <p:cNvPr id="9" name="Picture 8" descr="A picture containing Excel&#10;&#10;Description automatically generated">
            <a:extLst>
              <a:ext uri="{FF2B5EF4-FFF2-40B4-BE49-F238E27FC236}">
                <a16:creationId xmlns:a16="http://schemas.microsoft.com/office/drawing/2014/main" id="{E2C826FF-4ABA-4716-B853-96EF2BB10901}"/>
              </a:ext>
            </a:extLst>
          </p:cNvPr>
          <p:cNvPicPr>
            <a:picLocks noChangeAspect="1"/>
          </p:cNvPicPr>
          <p:nvPr/>
        </p:nvPicPr>
        <p:blipFill>
          <a:blip r:embed="rId4"/>
          <a:stretch>
            <a:fillRect/>
          </a:stretch>
        </p:blipFill>
        <p:spPr>
          <a:xfrm>
            <a:off x="903513" y="4532811"/>
            <a:ext cx="7165690" cy="2153152"/>
          </a:xfrm>
          <a:prstGeom prst="rect">
            <a:avLst/>
          </a:prstGeom>
        </p:spPr>
      </p:pic>
    </p:spTree>
    <p:extLst>
      <p:ext uri="{BB962C8B-B14F-4D97-AF65-F5344CB8AC3E}">
        <p14:creationId xmlns:p14="http://schemas.microsoft.com/office/powerpoint/2010/main" val="8336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3513" y="1914145"/>
            <a:ext cx="7228116" cy="2378236"/>
          </a:xfrm>
        </p:spPr>
        <p:txBody>
          <a:bodyPr>
            <a:normAutofit/>
          </a:bodyPr>
          <a:lstStyle/>
          <a:p>
            <a:endParaRPr lang="en-GB" sz="2800" dirty="0"/>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Countryside code</a:t>
            </a:r>
          </a:p>
        </p:txBody>
      </p:sp>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dirty="0">
                <a:solidFill>
                  <a:schemeClr val="tx1"/>
                </a:solidFill>
              </a:rPr>
              <a:t>Respect Everyone</a:t>
            </a:r>
          </a:p>
        </p:txBody>
      </p:sp>
      <p:sp>
        <p:nvSpPr>
          <p:cNvPr id="7" name="Content Placeholder 2">
            <a:extLst>
              <a:ext uri="{FF2B5EF4-FFF2-40B4-BE49-F238E27FC236}">
                <a16:creationId xmlns:a16="http://schemas.microsoft.com/office/drawing/2014/main" id="{2D95BB0B-BEE7-40E8-839A-2F416E62652D}"/>
              </a:ext>
            </a:extLst>
          </p:cNvPr>
          <p:cNvSpPr txBox="1">
            <a:spLocks/>
          </p:cNvSpPr>
          <p:nvPr/>
        </p:nvSpPr>
        <p:spPr>
          <a:xfrm>
            <a:off x="1047812" y="1628657"/>
            <a:ext cx="7620741" cy="40667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t>Be considerate of those living, working and enjoying the countryside</a:t>
            </a:r>
          </a:p>
          <a:p>
            <a:r>
              <a:rPr lang="en-GB" sz="2800" dirty="0"/>
              <a:t>Leave gates and property as you find them</a:t>
            </a:r>
          </a:p>
          <a:p>
            <a:endParaRPr lang="en-GB" sz="2800" dirty="0"/>
          </a:p>
        </p:txBody>
      </p:sp>
    </p:spTree>
    <p:extLst>
      <p:ext uri="{BB962C8B-B14F-4D97-AF65-F5344CB8AC3E}">
        <p14:creationId xmlns:p14="http://schemas.microsoft.com/office/powerpoint/2010/main" val="126980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3513" y="1914145"/>
            <a:ext cx="7228116" cy="2378236"/>
          </a:xfrm>
        </p:spPr>
        <p:txBody>
          <a:bodyPr>
            <a:normAutofit/>
          </a:bodyPr>
          <a:lstStyle/>
          <a:p>
            <a:endParaRPr lang="en-GB" sz="2800" dirty="0"/>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Countryside code</a:t>
            </a:r>
          </a:p>
        </p:txBody>
      </p:sp>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dirty="0">
                <a:solidFill>
                  <a:schemeClr val="tx1"/>
                </a:solidFill>
              </a:rPr>
              <a:t>Respect Everyone</a:t>
            </a:r>
          </a:p>
        </p:txBody>
      </p:sp>
      <p:pic>
        <p:nvPicPr>
          <p:cNvPr id="12" name="Picture 11" descr="Map&#10;&#10;Description automatically generated">
            <a:extLst>
              <a:ext uri="{FF2B5EF4-FFF2-40B4-BE49-F238E27FC236}">
                <a16:creationId xmlns:a16="http://schemas.microsoft.com/office/drawing/2014/main" id="{2DB66471-1851-4FBE-8FD9-F2CFE2C1E51C}"/>
              </a:ext>
            </a:extLst>
          </p:cNvPr>
          <p:cNvPicPr>
            <a:picLocks noChangeAspect="1"/>
          </p:cNvPicPr>
          <p:nvPr/>
        </p:nvPicPr>
        <p:blipFill>
          <a:blip r:embed="rId4"/>
          <a:stretch>
            <a:fillRect/>
          </a:stretch>
        </p:blipFill>
        <p:spPr>
          <a:xfrm>
            <a:off x="903513" y="1531231"/>
            <a:ext cx="4814716" cy="4639180"/>
          </a:xfrm>
          <a:prstGeom prst="rect">
            <a:avLst/>
          </a:prstGeom>
        </p:spPr>
      </p:pic>
      <p:sp>
        <p:nvSpPr>
          <p:cNvPr id="14" name="Content Placeholder 2">
            <a:extLst>
              <a:ext uri="{FF2B5EF4-FFF2-40B4-BE49-F238E27FC236}">
                <a16:creationId xmlns:a16="http://schemas.microsoft.com/office/drawing/2014/main" id="{A83095B7-8584-4FE0-B652-91191C8250AC}"/>
              </a:ext>
            </a:extLst>
          </p:cNvPr>
          <p:cNvSpPr txBox="1">
            <a:spLocks/>
          </p:cNvSpPr>
          <p:nvPr/>
        </p:nvSpPr>
        <p:spPr>
          <a:xfrm>
            <a:off x="5718229" y="1817446"/>
            <a:ext cx="4387239" cy="40667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t>Lots of sheep in field A, some sheep in field Z</a:t>
            </a:r>
          </a:p>
          <a:p>
            <a:r>
              <a:rPr lang="en-GB" sz="2800" dirty="0"/>
              <a:t>Gates at the yellow circles are both open.</a:t>
            </a:r>
          </a:p>
          <a:p>
            <a:r>
              <a:rPr lang="en-GB" sz="2800" dirty="0"/>
              <a:t>Would  you leave them open or close them as you pass through?</a:t>
            </a:r>
          </a:p>
          <a:p>
            <a:endParaRPr lang="en-GB" sz="2800" dirty="0"/>
          </a:p>
        </p:txBody>
      </p:sp>
    </p:spTree>
    <p:extLst>
      <p:ext uri="{BB962C8B-B14F-4D97-AF65-F5344CB8AC3E}">
        <p14:creationId xmlns:p14="http://schemas.microsoft.com/office/powerpoint/2010/main" val="308418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3513" y="1914145"/>
            <a:ext cx="7228116" cy="2378236"/>
          </a:xfrm>
        </p:spPr>
        <p:txBody>
          <a:bodyPr>
            <a:normAutofit/>
          </a:bodyPr>
          <a:lstStyle/>
          <a:p>
            <a:endParaRPr lang="en-GB" sz="2800" dirty="0"/>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Countryside code</a:t>
            </a:r>
          </a:p>
        </p:txBody>
      </p:sp>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dirty="0">
                <a:solidFill>
                  <a:schemeClr val="tx1"/>
                </a:solidFill>
              </a:rPr>
              <a:t>Respect Everyone</a:t>
            </a:r>
          </a:p>
        </p:txBody>
      </p:sp>
      <p:sp>
        <p:nvSpPr>
          <p:cNvPr id="7" name="Content Placeholder 2">
            <a:extLst>
              <a:ext uri="{FF2B5EF4-FFF2-40B4-BE49-F238E27FC236}">
                <a16:creationId xmlns:a16="http://schemas.microsoft.com/office/drawing/2014/main" id="{2D95BB0B-BEE7-40E8-839A-2F416E62652D}"/>
              </a:ext>
            </a:extLst>
          </p:cNvPr>
          <p:cNvSpPr txBox="1">
            <a:spLocks/>
          </p:cNvSpPr>
          <p:nvPr/>
        </p:nvSpPr>
        <p:spPr>
          <a:xfrm>
            <a:off x="1047812" y="1628657"/>
            <a:ext cx="7620741" cy="40667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t>Be considerate of those living, working and enjoying the countryside</a:t>
            </a:r>
          </a:p>
          <a:p>
            <a:r>
              <a:rPr lang="en-GB" sz="2800" dirty="0"/>
              <a:t>Leave gates and property as you find them</a:t>
            </a:r>
          </a:p>
          <a:p>
            <a:r>
              <a:rPr lang="en-GB" sz="2800" dirty="0"/>
              <a:t>Be nice, say hello</a:t>
            </a:r>
          </a:p>
          <a:p>
            <a:r>
              <a:rPr lang="en-GB" sz="2800" dirty="0"/>
              <a:t>Follow local signs and keep to paths unless on Access Land</a:t>
            </a:r>
          </a:p>
          <a:p>
            <a:endParaRPr lang="en-GB" sz="2800" dirty="0"/>
          </a:p>
        </p:txBody>
      </p:sp>
    </p:spTree>
    <p:extLst>
      <p:ext uri="{BB962C8B-B14F-4D97-AF65-F5344CB8AC3E}">
        <p14:creationId xmlns:p14="http://schemas.microsoft.com/office/powerpoint/2010/main" val="194306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3513" y="1914145"/>
            <a:ext cx="7228116" cy="2378236"/>
          </a:xfrm>
        </p:spPr>
        <p:txBody>
          <a:bodyPr>
            <a:normAutofit/>
          </a:bodyPr>
          <a:lstStyle/>
          <a:p>
            <a:endParaRPr lang="en-GB" sz="2800" dirty="0"/>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Countryside code</a:t>
            </a:r>
          </a:p>
        </p:txBody>
      </p:sp>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dirty="0">
                <a:solidFill>
                  <a:schemeClr val="tx1"/>
                </a:solidFill>
              </a:rPr>
              <a:t>Respect Everyone</a:t>
            </a:r>
          </a:p>
        </p:txBody>
      </p:sp>
      <p:pic>
        <p:nvPicPr>
          <p:cNvPr id="4" name="Picture 3" descr="Map&#10;&#10;Description automatically generated">
            <a:extLst>
              <a:ext uri="{FF2B5EF4-FFF2-40B4-BE49-F238E27FC236}">
                <a16:creationId xmlns:a16="http://schemas.microsoft.com/office/drawing/2014/main" id="{B8505D3E-5CF2-4D22-8AE3-FA5B91F1BDC2}"/>
              </a:ext>
            </a:extLst>
          </p:cNvPr>
          <p:cNvPicPr>
            <a:picLocks noChangeAspect="1"/>
          </p:cNvPicPr>
          <p:nvPr/>
        </p:nvPicPr>
        <p:blipFill>
          <a:blip r:embed="rId4"/>
          <a:stretch>
            <a:fillRect/>
          </a:stretch>
        </p:blipFill>
        <p:spPr>
          <a:xfrm>
            <a:off x="903513" y="1432224"/>
            <a:ext cx="6215137" cy="5025338"/>
          </a:xfrm>
          <a:prstGeom prst="rect">
            <a:avLst/>
          </a:prstGeom>
          <a:ln>
            <a:solidFill>
              <a:schemeClr val="tx1"/>
            </a:solidFill>
          </a:ln>
        </p:spPr>
      </p:pic>
      <p:pic>
        <p:nvPicPr>
          <p:cNvPr id="3" name="Picture 2" descr="Icon&#10;&#10;Description automatically generated">
            <a:extLst>
              <a:ext uri="{FF2B5EF4-FFF2-40B4-BE49-F238E27FC236}">
                <a16:creationId xmlns:a16="http://schemas.microsoft.com/office/drawing/2014/main" id="{C2725788-254C-46A5-9178-432D6BF6687A}"/>
              </a:ext>
            </a:extLst>
          </p:cNvPr>
          <p:cNvPicPr>
            <a:picLocks noChangeAspect="1"/>
          </p:cNvPicPr>
          <p:nvPr/>
        </p:nvPicPr>
        <p:blipFill>
          <a:blip r:embed="rId5"/>
          <a:stretch>
            <a:fillRect/>
          </a:stretch>
        </p:blipFill>
        <p:spPr>
          <a:xfrm>
            <a:off x="7439891" y="2443016"/>
            <a:ext cx="3848596" cy="3753569"/>
          </a:xfrm>
          <a:prstGeom prst="rect">
            <a:avLst/>
          </a:prstGeom>
        </p:spPr>
      </p:pic>
    </p:spTree>
    <p:extLst>
      <p:ext uri="{BB962C8B-B14F-4D97-AF65-F5344CB8AC3E}">
        <p14:creationId xmlns:p14="http://schemas.microsoft.com/office/powerpoint/2010/main" val="1283394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Countryside code</a:t>
            </a:r>
          </a:p>
        </p:txBody>
      </p:sp>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dirty="0">
                <a:solidFill>
                  <a:schemeClr val="tx1"/>
                </a:solidFill>
              </a:rPr>
              <a:t>Protect the environment</a:t>
            </a:r>
          </a:p>
        </p:txBody>
      </p:sp>
      <p:sp>
        <p:nvSpPr>
          <p:cNvPr id="7" name="Content Placeholder 2">
            <a:extLst>
              <a:ext uri="{FF2B5EF4-FFF2-40B4-BE49-F238E27FC236}">
                <a16:creationId xmlns:a16="http://schemas.microsoft.com/office/drawing/2014/main" id="{2D95BB0B-BEE7-40E8-839A-2F416E62652D}"/>
              </a:ext>
            </a:extLst>
          </p:cNvPr>
          <p:cNvSpPr txBox="1">
            <a:spLocks/>
          </p:cNvSpPr>
          <p:nvPr/>
        </p:nvSpPr>
        <p:spPr>
          <a:xfrm>
            <a:off x="1047812" y="1628657"/>
            <a:ext cx="7620741" cy="40667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t>Take your litter home – Leave no trace</a:t>
            </a:r>
          </a:p>
          <a:p>
            <a:r>
              <a:rPr lang="en-GB" sz="2800" dirty="0"/>
              <a:t>Think about erosion</a:t>
            </a:r>
          </a:p>
          <a:p>
            <a:r>
              <a:rPr lang="en-GB" sz="2800" dirty="0"/>
              <a:t>Don’t go to the toilet close to streams</a:t>
            </a:r>
          </a:p>
          <a:p>
            <a:r>
              <a:rPr lang="en-GB" sz="2800" dirty="0"/>
              <a:t>Don’t wash up in streams</a:t>
            </a:r>
          </a:p>
          <a:p>
            <a:r>
              <a:rPr lang="en-GB" sz="2800" dirty="0"/>
              <a:t>Be careful with fire</a:t>
            </a:r>
          </a:p>
          <a:p>
            <a:r>
              <a:rPr lang="en-GB" sz="2800" dirty="0"/>
              <a:t>Take care around animals</a:t>
            </a:r>
          </a:p>
          <a:p>
            <a:endParaRPr lang="en-GB" sz="2800" dirty="0"/>
          </a:p>
        </p:txBody>
      </p:sp>
      <p:pic>
        <p:nvPicPr>
          <p:cNvPr id="8" name="Picture 7" descr="A picture containing sheep, mammal, standing, white&#10;&#10;Description automatically generated">
            <a:extLst>
              <a:ext uri="{FF2B5EF4-FFF2-40B4-BE49-F238E27FC236}">
                <a16:creationId xmlns:a16="http://schemas.microsoft.com/office/drawing/2014/main" id="{4FA63A58-C8E9-4B71-9B42-88B1623BEDCD}"/>
              </a:ext>
            </a:extLst>
          </p:cNvPr>
          <p:cNvPicPr>
            <a:picLocks noChangeAspect="1"/>
          </p:cNvPicPr>
          <p:nvPr/>
        </p:nvPicPr>
        <p:blipFill>
          <a:blip r:embed="rId4"/>
          <a:stretch>
            <a:fillRect/>
          </a:stretch>
        </p:blipFill>
        <p:spPr>
          <a:xfrm>
            <a:off x="4805916" y="2772128"/>
            <a:ext cx="7386083" cy="3760770"/>
          </a:xfrm>
          <a:prstGeom prst="rect">
            <a:avLst/>
          </a:prstGeom>
        </p:spPr>
      </p:pic>
    </p:spTree>
    <p:extLst>
      <p:ext uri="{BB962C8B-B14F-4D97-AF65-F5344CB8AC3E}">
        <p14:creationId xmlns:p14="http://schemas.microsoft.com/office/powerpoint/2010/main" val="146852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03513" y="1914145"/>
            <a:ext cx="7228116" cy="2378236"/>
          </a:xfrm>
        </p:spPr>
        <p:txBody>
          <a:bodyPr>
            <a:normAutofit/>
          </a:bodyPr>
          <a:lstStyle/>
          <a:p>
            <a:endParaRPr lang="en-GB" sz="2800" dirty="0"/>
          </a:p>
          <a:p>
            <a:endParaRPr lang="en-GB" sz="2800" dirty="0"/>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0" name="Title 1">
            <a:extLst>
              <a:ext uri="{FF2B5EF4-FFF2-40B4-BE49-F238E27FC236}">
                <a16:creationId xmlns:a16="http://schemas.microsoft.com/office/drawing/2014/main" id="{3ECEFB4E-4945-4780-B3EA-0DD57CB49A7A}"/>
              </a:ext>
            </a:extLst>
          </p:cNvPr>
          <p:cNvSpPr txBox="1">
            <a:spLocks/>
          </p:cNvSpPr>
          <p:nvPr/>
        </p:nvSpPr>
        <p:spPr>
          <a:xfrm>
            <a:off x="903513" y="266960"/>
            <a:ext cx="7962674" cy="64562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The Countryside code</a:t>
            </a:r>
          </a:p>
        </p:txBody>
      </p:sp>
      <p:sp>
        <p:nvSpPr>
          <p:cNvPr id="11" name="Title 1">
            <a:extLst>
              <a:ext uri="{FF2B5EF4-FFF2-40B4-BE49-F238E27FC236}">
                <a16:creationId xmlns:a16="http://schemas.microsoft.com/office/drawing/2014/main" id="{364317FD-D4C7-4754-B518-6E8F73395D9C}"/>
              </a:ext>
            </a:extLst>
          </p:cNvPr>
          <p:cNvSpPr>
            <a:spLocks noGrp="1"/>
          </p:cNvSpPr>
          <p:nvPr>
            <p:ph type="title"/>
          </p:nvPr>
        </p:nvSpPr>
        <p:spPr>
          <a:xfrm>
            <a:off x="903513" y="786596"/>
            <a:ext cx="8665030" cy="744635"/>
          </a:xfrm>
        </p:spPr>
        <p:txBody>
          <a:bodyPr>
            <a:noAutofit/>
          </a:bodyPr>
          <a:lstStyle/>
          <a:p>
            <a:r>
              <a:rPr lang="en-GB" sz="3200" b="1" dirty="0">
                <a:solidFill>
                  <a:schemeClr val="tx1"/>
                </a:solidFill>
              </a:rPr>
              <a:t>Enjoy the outdoors</a:t>
            </a:r>
          </a:p>
        </p:txBody>
      </p:sp>
      <p:sp>
        <p:nvSpPr>
          <p:cNvPr id="7" name="Content Placeholder 2">
            <a:extLst>
              <a:ext uri="{FF2B5EF4-FFF2-40B4-BE49-F238E27FC236}">
                <a16:creationId xmlns:a16="http://schemas.microsoft.com/office/drawing/2014/main" id="{2D95BB0B-BEE7-40E8-839A-2F416E62652D}"/>
              </a:ext>
            </a:extLst>
          </p:cNvPr>
          <p:cNvSpPr txBox="1">
            <a:spLocks/>
          </p:cNvSpPr>
          <p:nvPr/>
        </p:nvSpPr>
        <p:spPr>
          <a:xfrm>
            <a:off x="1047812" y="1628657"/>
            <a:ext cx="7620741" cy="40667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t>Check your route and local conditions</a:t>
            </a:r>
          </a:p>
          <a:p>
            <a:r>
              <a:rPr lang="en-GB" sz="2800" dirty="0"/>
              <a:t>Plan your adventure, know what to expect</a:t>
            </a:r>
          </a:p>
          <a:p>
            <a:r>
              <a:rPr lang="en-GB" sz="2800" dirty="0"/>
              <a:t>Enjoy your visit</a:t>
            </a:r>
          </a:p>
          <a:p>
            <a:endParaRPr lang="en-GB" sz="2800" dirty="0"/>
          </a:p>
        </p:txBody>
      </p:sp>
    </p:spTree>
    <p:extLst>
      <p:ext uri="{BB962C8B-B14F-4D97-AF65-F5344CB8AC3E}">
        <p14:creationId xmlns:p14="http://schemas.microsoft.com/office/powerpoint/2010/main" val="86710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dirty="0">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dirty="0"/>
              <a:t>This presentation is designed for use alongside our ‘Course notes’ and ‘Workbook’ booklets, and lesson plans all of which are downloadable for free from our website </a:t>
            </a:r>
            <a:r>
              <a:rPr lang="en-GB" dirty="0">
                <a:hlinkClick r:id="rId2"/>
              </a:rPr>
              <a:t>https://www.lupineadventure.co.uk/downloads/dofe-downloads.html</a:t>
            </a:r>
            <a:br>
              <a:rPr lang="en-GB" dirty="0"/>
            </a:br>
            <a:r>
              <a:rPr lang="en-GB" dirty="0"/>
              <a:t>or google ‘Lupine DofE downloads’.</a:t>
            </a:r>
          </a:p>
          <a:p>
            <a:r>
              <a:rPr lang="en-GB" dirty="0"/>
              <a:t>The presentations are designed so that they can be used at all DofE levels simply tailor the depth that you go into each subject and maybe skip some slides accordingly.</a:t>
            </a:r>
          </a:p>
          <a:p>
            <a:r>
              <a:rPr lang="en-GB" dirty="0"/>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dirty="0"/>
              <a:t>You are free to edit the presentation for your organisation however you wish but please don’t distribute further, we would rather you point people to our website.</a:t>
            </a:r>
          </a:p>
          <a:p>
            <a:r>
              <a:rPr lang="en-GB" dirty="0"/>
              <a:t>If you would like to be informed of future releases then subscribe to our mailing list from our website.</a:t>
            </a:r>
          </a:p>
          <a:p>
            <a:r>
              <a:rPr lang="en-GB" dirty="0"/>
              <a:t>If you would like early copies of, and to be involved in shaping, future resources then join our Facebook group for this purpose https://www.facebook.com/groups/859994524494945/</a:t>
            </a:r>
          </a:p>
          <a:p>
            <a:r>
              <a:rPr lang="en-GB" dirty="0"/>
              <a:t>Lupine Adventure Co-op are an approved activity provider for the expedition section of the DofE. Please do get in touch if you would like assistance with running any part, or all of your </a:t>
            </a:r>
            <a:r>
              <a:rPr lang="en-GB"/>
              <a:t>expedition programme.</a:t>
            </a:r>
            <a:endParaRPr lang="en-GB" dirty="0"/>
          </a:p>
          <a:p>
            <a:endParaRPr lang="en-GB" dirty="0"/>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6" ma:contentTypeDescription="Create a new document." ma:contentTypeScope="" ma:versionID="228bcfafa31d88ea683fadeb996e53a7">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8666bcfb2662eb965dacf6bbcc4fb6ad"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36A9F8-99C8-48D2-81F1-6B89263CE7A1}">
  <ds:schemaRefs>
    <ds:schemaRef ds:uri="http://schemas.microsoft.com/sharepoint/v3/contenttype/forms"/>
  </ds:schemaRefs>
</ds:datastoreItem>
</file>

<file path=customXml/itemProps2.xml><?xml version="1.0" encoding="utf-8"?>
<ds:datastoreItem xmlns:ds="http://schemas.openxmlformats.org/officeDocument/2006/customXml" ds:itemID="{C51A0FB7-0963-4EC8-9642-5036A2B858B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C5930FF-D5FE-401A-AE32-A5B3E3E5306E}"/>
</file>

<file path=docProps/app.xml><?xml version="1.0" encoding="utf-8"?>
<Properties xmlns="http://schemas.openxmlformats.org/officeDocument/2006/extended-properties" xmlns:vt="http://schemas.openxmlformats.org/officeDocument/2006/docPropsVTypes">
  <Template>Facet</Template>
  <TotalTime>335</TotalTime>
  <Words>565</Words>
  <Application>Microsoft Office PowerPoint</Application>
  <PresentationFormat>Widescreen</PresentationFormat>
  <Paragraphs>65</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Trebuchet MS</vt:lpstr>
      <vt:lpstr>Wingdings 3</vt:lpstr>
      <vt:lpstr>Facet</vt:lpstr>
      <vt:lpstr>The Countryside Code</vt:lpstr>
      <vt:lpstr>PowerPoint Presentation</vt:lpstr>
      <vt:lpstr>Respect Everyone</vt:lpstr>
      <vt:lpstr>Respect Everyone</vt:lpstr>
      <vt:lpstr>Respect Everyone</vt:lpstr>
      <vt:lpstr>Respect Everyone</vt:lpstr>
      <vt:lpstr>Protect the environment</vt:lpstr>
      <vt:lpstr>Enjoy the outdoors</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36</cp:revision>
  <cp:lastPrinted>2020-12-02T16:27:02Z</cp:lastPrinted>
  <dcterms:created xsi:type="dcterms:W3CDTF">2020-11-30T21:54:27Z</dcterms:created>
  <dcterms:modified xsi:type="dcterms:W3CDTF">2021-09-08T12:02:01Z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ies>
</file>