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7"/>
  </p:notesMasterIdLst>
  <p:sldIdLst>
    <p:sldId id="256" r:id="rId5"/>
    <p:sldId id="280" r:id="rId6"/>
    <p:sldId id="286" r:id="rId7"/>
    <p:sldId id="287" r:id="rId8"/>
    <p:sldId id="288" r:id="rId9"/>
    <p:sldId id="266" r:id="rId10"/>
    <p:sldId id="282" r:id="rId11"/>
    <p:sldId id="268" r:id="rId12"/>
    <p:sldId id="273" r:id="rId13"/>
    <p:sldId id="272" r:id="rId14"/>
    <p:sldId id="269" r:id="rId15"/>
    <p:sldId id="270" r:id="rId16"/>
    <p:sldId id="274" r:id="rId17"/>
    <p:sldId id="275" r:id="rId18"/>
    <p:sldId id="276" r:id="rId19"/>
    <p:sldId id="277" r:id="rId20"/>
    <p:sldId id="278" r:id="rId21"/>
    <p:sldId id="283" r:id="rId22"/>
    <p:sldId id="284" r:id="rId23"/>
    <p:sldId id="285" r:id="rId24"/>
    <p:sldId id="279" r:id="rId25"/>
    <p:sldId id="26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DA95F4-4C74-4B7F-A6A3-3500875BE2B3}" v="2" dt="2021-09-08T11:59:10.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6" autoAdjust="0"/>
    <p:restoredTop sz="79406" autoAdjust="0"/>
  </p:normalViewPr>
  <p:slideViewPr>
    <p:cSldViewPr snapToGrid="0">
      <p:cViewPr varScale="1">
        <p:scale>
          <a:sx n="57" d="100"/>
          <a:sy n="57" d="100"/>
        </p:scale>
        <p:origin x="12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9365D858-241B-4175-9DB3-A4B650C27440}"/>
    <pc:docChg chg="undo custSel addSld delSld modSld sldOrd">
      <pc:chgData name="Andrew Godfrey" userId="c7ce5341-754d-44f1-b9a5-de7ec4e32c07" providerId="ADAL" clId="{9365D858-241B-4175-9DB3-A4B650C27440}" dt="2021-03-26T11:18:26.773" v="15572" actId="20577"/>
      <pc:docMkLst>
        <pc:docMk/>
      </pc:docMkLst>
      <pc:sldChg chg="addSp modSp mod modNotesTx">
        <pc:chgData name="Andrew Godfrey" userId="c7ce5341-754d-44f1-b9a5-de7ec4e32c07" providerId="ADAL" clId="{9365D858-241B-4175-9DB3-A4B650C27440}" dt="2021-03-24T15:51:50.353" v="12914" actId="6549"/>
        <pc:sldMkLst>
          <pc:docMk/>
          <pc:sldMk cId="807951153" sldId="256"/>
        </pc:sldMkLst>
        <pc:spChg chg="mod">
          <ac:chgData name="Andrew Godfrey" userId="c7ce5341-754d-44f1-b9a5-de7ec4e32c07" providerId="ADAL" clId="{9365D858-241B-4175-9DB3-A4B650C27440}" dt="2021-03-24T15:51:50.353" v="12914" actId="6549"/>
          <ac:spMkLst>
            <pc:docMk/>
            <pc:sldMk cId="807951153" sldId="256"/>
            <ac:spMk id="2" creationId="{00000000-0000-0000-0000-000000000000}"/>
          </ac:spMkLst>
        </pc:spChg>
        <pc:picChg chg="add mod modCrop">
          <ac:chgData name="Andrew Godfrey" userId="c7ce5341-754d-44f1-b9a5-de7ec4e32c07" providerId="ADAL" clId="{9365D858-241B-4175-9DB3-A4B650C27440}" dt="2021-03-24T15:51:27.315" v="12891" actId="1076"/>
          <ac:picMkLst>
            <pc:docMk/>
            <pc:sldMk cId="807951153" sldId="256"/>
            <ac:picMk id="5" creationId="{8C0B8CC2-5084-46E0-9926-947982C135CB}"/>
          </ac:picMkLst>
        </pc:picChg>
        <pc:picChg chg="add mod">
          <ac:chgData name="Andrew Godfrey" userId="c7ce5341-754d-44f1-b9a5-de7ec4e32c07" providerId="ADAL" clId="{9365D858-241B-4175-9DB3-A4B650C27440}" dt="2021-03-24T15:51:31.078" v="12892" actId="1076"/>
          <ac:picMkLst>
            <pc:docMk/>
            <pc:sldMk cId="807951153" sldId="256"/>
            <ac:picMk id="6" creationId="{CBFEAEB6-E179-44B4-BF72-6EACA3CBEF16}"/>
          </ac:picMkLst>
        </pc:picChg>
      </pc:sldChg>
      <pc:sldChg chg="addSp delSp modSp add mod addAnim delAnim modAnim modNotesTx">
        <pc:chgData name="Andrew Godfrey" userId="c7ce5341-754d-44f1-b9a5-de7ec4e32c07" providerId="ADAL" clId="{9365D858-241B-4175-9DB3-A4B650C27440}" dt="2021-03-24T15:52:22.868" v="12938" actId="478"/>
        <pc:sldMkLst>
          <pc:docMk/>
          <pc:sldMk cId="3758563623" sldId="266"/>
        </pc:sldMkLst>
        <pc:spChg chg="del mod">
          <ac:chgData name="Andrew Godfrey" userId="c7ce5341-754d-44f1-b9a5-de7ec4e32c07" providerId="ADAL" clId="{9365D858-241B-4175-9DB3-A4B650C27440}" dt="2021-03-24T15:52:20.600" v="12936" actId="478"/>
          <ac:spMkLst>
            <pc:docMk/>
            <pc:sldMk cId="3758563623" sldId="266"/>
            <ac:spMk id="2" creationId="{00000000-0000-0000-0000-000000000000}"/>
          </ac:spMkLst>
        </pc:spChg>
        <pc:spChg chg="add del mod">
          <ac:chgData name="Andrew Godfrey" userId="c7ce5341-754d-44f1-b9a5-de7ec4e32c07" providerId="ADAL" clId="{9365D858-241B-4175-9DB3-A4B650C27440}" dt="2021-03-23T10:35:19.336" v="264" actId="478"/>
          <ac:spMkLst>
            <pc:docMk/>
            <pc:sldMk cId="3758563623" sldId="266"/>
            <ac:spMk id="3" creationId="{5BF931D8-440E-48ED-87BA-8637388CEDF0}"/>
          </ac:spMkLst>
        </pc:spChg>
        <pc:spChg chg="add del mod">
          <ac:chgData name="Andrew Godfrey" userId="c7ce5341-754d-44f1-b9a5-de7ec4e32c07" providerId="ADAL" clId="{9365D858-241B-4175-9DB3-A4B650C27440}" dt="2021-03-23T15:23:21.211" v="6989" actId="20577"/>
          <ac:spMkLst>
            <pc:docMk/>
            <pc:sldMk cId="3758563623" sldId="266"/>
            <ac:spMk id="5" creationId="{7E1DBDAD-2C37-43CD-A357-891B23962D9D}"/>
          </ac:spMkLst>
        </pc:spChg>
        <pc:spChg chg="add del mod">
          <ac:chgData name="Andrew Godfrey" userId="c7ce5341-754d-44f1-b9a5-de7ec4e32c07" providerId="ADAL" clId="{9365D858-241B-4175-9DB3-A4B650C27440}" dt="2021-03-24T15:52:22.868" v="12938" actId="478"/>
          <ac:spMkLst>
            <pc:docMk/>
            <pc:sldMk cId="3758563623" sldId="266"/>
            <ac:spMk id="6" creationId="{BDD3B69A-607A-4AD9-893C-37DD6A3CA071}"/>
          </ac:spMkLst>
        </pc:spChg>
        <pc:spChg chg="add mod">
          <ac:chgData name="Andrew Godfrey" userId="c7ce5341-754d-44f1-b9a5-de7ec4e32c07" providerId="ADAL" clId="{9365D858-241B-4175-9DB3-A4B650C27440}" dt="2021-03-23T15:35:51.494" v="7604" actId="20577"/>
          <ac:spMkLst>
            <pc:docMk/>
            <pc:sldMk cId="3758563623" sldId="266"/>
            <ac:spMk id="7" creationId="{2BBD1E7F-7C42-4CC0-BB9F-4CCE993B9844}"/>
          </ac:spMkLst>
        </pc:spChg>
        <pc:spChg chg="add del">
          <ac:chgData name="Andrew Godfrey" userId="c7ce5341-754d-44f1-b9a5-de7ec4e32c07" providerId="ADAL" clId="{9365D858-241B-4175-9DB3-A4B650C27440}" dt="2021-03-23T10:35:51.473" v="269" actId="478"/>
          <ac:spMkLst>
            <pc:docMk/>
            <pc:sldMk cId="3758563623" sldId="266"/>
            <ac:spMk id="8" creationId="{4F1EAAF3-6A70-4F4B-BA8D-E544DCCB3095}"/>
          </ac:spMkLst>
        </pc:spChg>
        <pc:spChg chg="add mod">
          <ac:chgData name="Andrew Godfrey" userId="c7ce5341-754d-44f1-b9a5-de7ec4e32c07" providerId="ADAL" clId="{9365D858-241B-4175-9DB3-A4B650C27440}" dt="2021-03-23T17:05:41.763" v="7766" actId="20577"/>
          <ac:spMkLst>
            <pc:docMk/>
            <pc:sldMk cId="3758563623" sldId="266"/>
            <ac:spMk id="8" creationId="{ED286581-DC3F-485F-92DD-E4D95130DB72}"/>
          </ac:spMkLst>
        </pc:spChg>
        <pc:spChg chg="add del mod">
          <ac:chgData name="Andrew Godfrey" userId="c7ce5341-754d-44f1-b9a5-de7ec4e32c07" providerId="ADAL" clId="{9365D858-241B-4175-9DB3-A4B650C27440}" dt="2021-03-23T10:36:14.647" v="272" actId="478"/>
          <ac:spMkLst>
            <pc:docMk/>
            <pc:sldMk cId="3758563623" sldId="266"/>
            <ac:spMk id="9" creationId="{19710FF6-A901-40B8-947C-8D0766055018}"/>
          </ac:spMkLst>
        </pc:spChg>
        <pc:spChg chg="add mod">
          <ac:chgData name="Andrew Godfrey" userId="c7ce5341-754d-44f1-b9a5-de7ec4e32c07" providerId="ADAL" clId="{9365D858-241B-4175-9DB3-A4B650C27440}" dt="2021-03-24T15:52:20.770" v="12937"/>
          <ac:spMkLst>
            <pc:docMk/>
            <pc:sldMk cId="3758563623" sldId="266"/>
            <ac:spMk id="10" creationId="{75E98CD0-F2D1-42ED-A68C-55B6E73BC3E0}"/>
          </ac:spMkLst>
        </pc:spChg>
        <pc:spChg chg="add del mod">
          <ac:chgData name="Andrew Godfrey" userId="c7ce5341-754d-44f1-b9a5-de7ec4e32c07" providerId="ADAL" clId="{9365D858-241B-4175-9DB3-A4B650C27440}" dt="2021-03-23T15:35:42.960" v="7601" actId="1076"/>
          <ac:spMkLst>
            <pc:docMk/>
            <pc:sldMk cId="3758563623" sldId="266"/>
            <ac:spMk id="11" creationId="{03B9CEE2-74FA-490F-B350-2E7A746EC68F}"/>
          </ac:spMkLst>
        </pc:spChg>
        <pc:spChg chg="add del mod">
          <ac:chgData name="Andrew Godfrey" userId="c7ce5341-754d-44f1-b9a5-de7ec4e32c07" providerId="ADAL" clId="{9365D858-241B-4175-9DB3-A4B650C27440}" dt="2021-03-23T15:22:47.867" v="6976" actId="478"/>
          <ac:spMkLst>
            <pc:docMk/>
            <pc:sldMk cId="3758563623" sldId="266"/>
            <ac:spMk id="12" creationId="{80579A00-63C4-4076-B057-615397604BBC}"/>
          </ac:spMkLst>
        </pc:spChg>
        <pc:picChg chg="add del mod">
          <ac:chgData name="Andrew Godfrey" userId="c7ce5341-754d-44f1-b9a5-de7ec4e32c07" providerId="ADAL" clId="{9365D858-241B-4175-9DB3-A4B650C27440}" dt="2021-03-23T10:35:41.109" v="267" actId="478"/>
          <ac:picMkLst>
            <pc:docMk/>
            <pc:sldMk cId="3758563623" sldId="266"/>
            <ac:picMk id="6" creationId="{A7FC865A-F63C-41CE-B8C5-7963E5092715}"/>
          </ac:picMkLst>
        </pc:picChg>
      </pc:sldChg>
      <pc:sldChg chg="delSp modSp add del mod delAnim modNotesTx">
        <pc:chgData name="Andrew Godfrey" userId="c7ce5341-754d-44f1-b9a5-de7ec4e32c07" providerId="ADAL" clId="{9365D858-241B-4175-9DB3-A4B650C27440}" dt="2021-03-23T11:12:24.205" v="1883" actId="2696"/>
        <pc:sldMkLst>
          <pc:docMk/>
          <pc:sldMk cId="2682532157" sldId="267"/>
        </pc:sldMkLst>
        <pc:spChg chg="mod">
          <ac:chgData name="Andrew Godfrey" userId="c7ce5341-754d-44f1-b9a5-de7ec4e32c07" providerId="ADAL" clId="{9365D858-241B-4175-9DB3-A4B650C27440}" dt="2021-03-23T10:47:40.146" v="923" actId="14100"/>
          <ac:spMkLst>
            <pc:docMk/>
            <pc:sldMk cId="2682532157" sldId="267"/>
            <ac:spMk id="5" creationId="{7E1DBDAD-2C37-43CD-A357-891B23962D9D}"/>
          </ac:spMkLst>
        </pc:spChg>
        <pc:spChg chg="mod">
          <ac:chgData name="Andrew Godfrey" userId="c7ce5341-754d-44f1-b9a5-de7ec4e32c07" providerId="ADAL" clId="{9365D858-241B-4175-9DB3-A4B650C27440}" dt="2021-03-23T10:47:34.420" v="922" actId="1076"/>
          <ac:spMkLst>
            <pc:docMk/>
            <pc:sldMk cId="2682532157" sldId="267"/>
            <ac:spMk id="11" creationId="{03B9CEE2-74FA-490F-B350-2E7A746EC68F}"/>
          </ac:spMkLst>
        </pc:spChg>
        <pc:spChg chg="del">
          <ac:chgData name="Andrew Godfrey" userId="c7ce5341-754d-44f1-b9a5-de7ec4e32c07" providerId="ADAL" clId="{9365D858-241B-4175-9DB3-A4B650C27440}" dt="2021-03-23T10:47:24.336" v="920" actId="478"/>
          <ac:spMkLst>
            <pc:docMk/>
            <pc:sldMk cId="2682532157" sldId="267"/>
            <ac:spMk id="12" creationId="{80579A00-63C4-4076-B057-615397604BBC}"/>
          </ac:spMkLst>
        </pc:spChg>
      </pc:sldChg>
      <pc:sldChg chg="addSp delSp modSp add mod ord delAnim modAnim modNotesTx">
        <pc:chgData name="Andrew Godfrey" userId="c7ce5341-754d-44f1-b9a5-de7ec4e32c07" providerId="ADAL" clId="{9365D858-241B-4175-9DB3-A4B650C27440}" dt="2021-03-25T09:09:09.797" v="14613" actId="20577"/>
        <pc:sldMkLst>
          <pc:docMk/>
          <pc:sldMk cId="3480753356" sldId="268"/>
        </pc:sldMkLst>
        <pc:spChg chg="del">
          <ac:chgData name="Andrew Godfrey" userId="c7ce5341-754d-44f1-b9a5-de7ec4e32c07" providerId="ADAL" clId="{9365D858-241B-4175-9DB3-A4B650C27440}" dt="2021-03-24T15:52:47.863" v="12944" actId="478"/>
          <ac:spMkLst>
            <pc:docMk/>
            <pc:sldMk cId="3480753356" sldId="268"/>
            <ac:spMk id="2" creationId="{00000000-0000-0000-0000-000000000000}"/>
          </ac:spMkLst>
        </pc:spChg>
        <pc:spChg chg="mod">
          <ac:chgData name="Andrew Godfrey" userId="c7ce5341-754d-44f1-b9a5-de7ec4e32c07" providerId="ADAL" clId="{9365D858-241B-4175-9DB3-A4B650C27440}" dt="2021-03-23T11:12:34.963" v="1892" actId="20577"/>
          <ac:spMkLst>
            <pc:docMk/>
            <pc:sldMk cId="3480753356" sldId="268"/>
            <ac:spMk id="5" creationId="{7E1DBDAD-2C37-43CD-A357-891B23962D9D}"/>
          </ac:spMkLst>
        </pc:spChg>
        <pc:spChg chg="add mod">
          <ac:chgData name="Andrew Godfrey" userId="c7ce5341-754d-44f1-b9a5-de7ec4e32c07" providerId="ADAL" clId="{9365D858-241B-4175-9DB3-A4B650C27440}" dt="2021-03-23T11:12:58.583" v="1954" actId="20577"/>
          <ac:spMkLst>
            <pc:docMk/>
            <pc:sldMk cId="3480753356" sldId="268"/>
            <ac:spMk id="7" creationId="{1F8205D9-CCE9-470F-9242-D9B9AAE209C2}"/>
          </ac:spMkLst>
        </pc:spChg>
        <pc:spChg chg="add mod">
          <ac:chgData name="Andrew Godfrey" userId="c7ce5341-754d-44f1-b9a5-de7ec4e32c07" providerId="ADAL" clId="{9365D858-241B-4175-9DB3-A4B650C27440}" dt="2021-03-23T10:51:49.764" v="1099" actId="20577"/>
          <ac:spMkLst>
            <pc:docMk/>
            <pc:sldMk cId="3480753356" sldId="268"/>
            <ac:spMk id="8" creationId="{6359273E-CCDF-45A1-BB4B-A65ACB6567B4}"/>
          </ac:spMkLst>
        </pc:spChg>
        <pc:spChg chg="add mod">
          <ac:chgData name="Andrew Godfrey" userId="c7ce5341-754d-44f1-b9a5-de7ec4e32c07" providerId="ADAL" clId="{9365D858-241B-4175-9DB3-A4B650C27440}" dt="2021-03-23T10:50:58.906" v="1072" actId="20577"/>
          <ac:spMkLst>
            <pc:docMk/>
            <pc:sldMk cId="3480753356" sldId="268"/>
            <ac:spMk id="9" creationId="{6101E877-8776-4F86-9FD6-951BC53363F6}"/>
          </ac:spMkLst>
        </pc:spChg>
        <pc:spChg chg="add mod">
          <ac:chgData name="Andrew Godfrey" userId="c7ce5341-754d-44f1-b9a5-de7ec4e32c07" providerId="ADAL" clId="{9365D858-241B-4175-9DB3-A4B650C27440}" dt="2021-03-23T11:15:55.690" v="2137" actId="6549"/>
          <ac:spMkLst>
            <pc:docMk/>
            <pc:sldMk cId="3480753356" sldId="268"/>
            <ac:spMk id="10" creationId="{DFACBD89-6753-4DFF-9C4E-54D309E46080}"/>
          </ac:spMkLst>
        </pc:spChg>
        <pc:spChg chg="mod">
          <ac:chgData name="Andrew Godfrey" userId="c7ce5341-754d-44f1-b9a5-de7ec4e32c07" providerId="ADAL" clId="{9365D858-241B-4175-9DB3-A4B650C27440}" dt="2021-03-24T13:53:48.598" v="9211" actId="20577"/>
          <ac:spMkLst>
            <pc:docMk/>
            <pc:sldMk cId="3480753356" sldId="268"/>
            <ac:spMk id="11" creationId="{03B9CEE2-74FA-490F-B350-2E7A746EC68F}"/>
          </ac:spMkLst>
        </pc:spChg>
        <pc:spChg chg="del">
          <ac:chgData name="Andrew Godfrey" userId="c7ce5341-754d-44f1-b9a5-de7ec4e32c07" providerId="ADAL" clId="{9365D858-241B-4175-9DB3-A4B650C27440}" dt="2021-03-23T10:48:09.782" v="927" actId="478"/>
          <ac:spMkLst>
            <pc:docMk/>
            <pc:sldMk cId="3480753356" sldId="268"/>
            <ac:spMk id="12" creationId="{80579A00-63C4-4076-B057-615397604BBC}"/>
          </ac:spMkLst>
        </pc:spChg>
        <pc:spChg chg="add del mod">
          <ac:chgData name="Andrew Godfrey" userId="c7ce5341-754d-44f1-b9a5-de7ec4e32c07" providerId="ADAL" clId="{9365D858-241B-4175-9DB3-A4B650C27440}" dt="2021-03-24T15:52:51.731" v="12946" actId="478"/>
          <ac:spMkLst>
            <pc:docMk/>
            <pc:sldMk cId="3480753356" sldId="268"/>
            <ac:spMk id="12" creationId="{C695BD26-5C42-4F3F-B78D-3DB74712831B}"/>
          </ac:spMkLst>
        </pc:spChg>
        <pc:spChg chg="add mod">
          <ac:chgData name="Andrew Godfrey" userId="c7ce5341-754d-44f1-b9a5-de7ec4e32c07" providerId="ADAL" clId="{9365D858-241B-4175-9DB3-A4B650C27440}" dt="2021-03-24T15:52:48.094" v="12945"/>
          <ac:spMkLst>
            <pc:docMk/>
            <pc:sldMk cId="3480753356" sldId="268"/>
            <ac:spMk id="13" creationId="{5E41B8D7-6BB3-4F65-A6C2-663BFBA98508}"/>
          </ac:spMkLst>
        </pc:spChg>
        <pc:picChg chg="add mod">
          <ac:chgData name="Andrew Godfrey" userId="c7ce5341-754d-44f1-b9a5-de7ec4e32c07" providerId="ADAL" clId="{9365D858-241B-4175-9DB3-A4B650C27440}" dt="2021-03-23T13:49:24.511" v="6046" actId="1076"/>
          <ac:picMkLst>
            <pc:docMk/>
            <pc:sldMk cId="3480753356" sldId="268"/>
            <ac:picMk id="6" creationId="{F232A16E-58EF-4211-A653-CEE14B1B6863}"/>
          </ac:picMkLst>
        </pc:picChg>
      </pc:sldChg>
      <pc:sldChg chg="addSp delSp modSp add mod delAnim modAnim modNotesTx">
        <pc:chgData name="Andrew Godfrey" userId="c7ce5341-754d-44f1-b9a5-de7ec4e32c07" providerId="ADAL" clId="{9365D858-241B-4175-9DB3-A4B650C27440}" dt="2021-03-26T11:18:26.773" v="15572" actId="20577"/>
        <pc:sldMkLst>
          <pc:docMk/>
          <pc:sldMk cId="3793504972" sldId="269"/>
        </pc:sldMkLst>
        <pc:spChg chg="del">
          <ac:chgData name="Andrew Godfrey" userId="c7ce5341-754d-44f1-b9a5-de7ec4e32c07" providerId="ADAL" clId="{9365D858-241B-4175-9DB3-A4B650C27440}" dt="2021-03-24T15:53:07.038" v="12953" actId="478"/>
          <ac:spMkLst>
            <pc:docMk/>
            <pc:sldMk cId="3793504972" sldId="269"/>
            <ac:spMk id="2" creationId="{00000000-0000-0000-0000-000000000000}"/>
          </ac:spMkLst>
        </pc:spChg>
        <pc:spChg chg="add del mod">
          <ac:chgData name="Andrew Godfrey" userId="c7ce5341-754d-44f1-b9a5-de7ec4e32c07" providerId="ADAL" clId="{9365D858-241B-4175-9DB3-A4B650C27440}" dt="2021-03-24T15:53:09.460" v="12955" actId="478"/>
          <ac:spMkLst>
            <pc:docMk/>
            <pc:sldMk cId="3793504972" sldId="269"/>
            <ac:spMk id="6" creationId="{E4FEE43E-49B0-4A94-B33A-419D5BC5C3EE}"/>
          </ac:spMkLst>
        </pc:spChg>
        <pc:spChg chg="del mod">
          <ac:chgData name="Andrew Godfrey" userId="c7ce5341-754d-44f1-b9a5-de7ec4e32c07" providerId="ADAL" clId="{9365D858-241B-4175-9DB3-A4B650C27440}" dt="2021-03-23T10:56:12.075" v="1237" actId="478"/>
          <ac:spMkLst>
            <pc:docMk/>
            <pc:sldMk cId="3793504972" sldId="269"/>
            <ac:spMk id="7" creationId="{1F8205D9-CCE9-470F-9242-D9B9AAE209C2}"/>
          </ac:spMkLst>
        </pc:spChg>
        <pc:spChg chg="mod">
          <ac:chgData name="Andrew Godfrey" userId="c7ce5341-754d-44f1-b9a5-de7ec4e32c07" providerId="ADAL" clId="{9365D858-241B-4175-9DB3-A4B650C27440}" dt="2021-03-24T14:01:31.109" v="9454" actId="14100"/>
          <ac:spMkLst>
            <pc:docMk/>
            <pc:sldMk cId="3793504972" sldId="269"/>
            <ac:spMk id="8" creationId="{6359273E-CCDF-45A1-BB4B-A65ACB6567B4}"/>
          </ac:spMkLst>
        </pc:spChg>
        <pc:spChg chg="add mod">
          <ac:chgData name="Andrew Godfrey" userId="c7ce5341-754d-44f1-b9a5-de7ec4e32c07" providerId="ADAL" clId="{9365D858-241B-4175-9DB3-A4B650C27440}" dt="2021-03-24T15:53:07.324" v="12954"/>
          <ac:spMkLst>
            <pc:docMk/>
            <pc:sldMk cId="3793504972" sldId="269"/>
            <ac:spMk id="9" creationId="{39DDD076-FF9A-4D25-889F-6CBC08DDC58F}"/>
          </ac:spMkLst>
        </pc:spChg>
        <pc:spChg chg="del">
          <ac:chgData name="Andrew Godfrey" userId="c7ce5341-754d-44f1-b9a5-de7ec4e32c07" providerId="ADAL" clId="{9365D858-241B-4175-9DB3-A4B650C27440}" dt="2021-03-23T10:56:55.087" v="1279" actId="478"/>
          <ac:spMkLst>
            <pc:docMk/>
            <pc:sldMk cId="3793504972" sldId="269"/>
            <ac:spMk id="9" creationId="{6101E877-8776-4F86-9FD6-951BC53363F6}"/>
          </ac:spMkLst>
        </pc:spChg>
        <pc:spChg chg="del mod">
          <ac:chgData name="Andrew Godfrey" userId="c7ce5341-754d-44f1-b9a5-de7ec4e32c07" providerId="ADAL" clId="{9365D858-241B-4175-9DB3-A4B650C27440}" dt="2021-03-23T10:58:28.315" v="1537" actId="478"/>
          <ac:spMkLst>
            <pc:docMk/>
            <pc:sldMk cId="3793504972" sldId="269"/>
            <ac:spMk id="10" creationId="{DFACBD89-6753-4DFF-9C4E-54D309E46080}"/>
          </ac:spMkLst>
        </pc:spChg>
        <pc:spChg chg="mod">
          <ac:chgData name="Andrew Godfrey" userId="c7ce5341-754d-44f1-b9a5-de7ec4e32c07" providerId="ADAL" clId="{9365D858-241B-4175-9DB3-A4B650C27440}" dt="2021-03-26T11:18:26.773" v="15572" actId="20577"/>
          <ac:spMkLst>
            <pc:docMk/>
            <pc:sldMk cId="3793504972" sldId="269"/>
            <ac:spMk id="11" creationId="{03B9CEE2-74FA-490F-B350-2E7A746EC68F}"/>
          </ac:spMkLst>
        </pc:spChg>
        <pc:picChg chg="add mod">
          <ac:chgData name="Andrew Godfrey" userId="c7ce5341-754d-44f1-b9a5-de7ec4e32c07" providerId="ADAL" clId="{9365D858-241B-4175-9DB3-A4B650C27440}" dt="2021-03-25T09:15:05.980" v="14910" actId="1076"/>
          <ac:picMkLst>
            <pc:docMk/>
            <pc:sldMk cId="3793504972" sldId="269"/>
            <ac:picMk id="3" creationId="{CD226DB5-090D-4B62-9B4E-F40744D70EA4}"/>
          </ac:picMkLst>
        </pc:picChg>
      </pc:sldChg>
      <pc:sldChg chg="addSp delSp modSp add mod modAnim modNotesTx">
        <pc:chgData name="Andrew Godfrey" userId="c7ce5341-754d-44f1-b9a5-de7ec4e32c07" providerId="ADAL" clId="{9365D858-241B-4175-9DB3-A4B650C27440}" dt="2021-03-24T15:53:15.684" v="12958" actId="478"/>
        <pc:sldMkLst>
          <pc:docMk/>
          <pc:sldMk cId="1074794735" sldId="270"/>
        </pc:sldMkLst>
        <pc:spChg chg="del">
          <ac:chgData name="Andrew Godfrey" userId="c7ce5341-754d-44f1-b9a5-de7ec4e32c07" providerId="ADAL" clId="{9365D858-241B-4175-9DB3-A4B650C27440}" dt="2021-03-24T15:53:12.929" v="12956" actId="478"/>
          <ac:spMkLst>
            <pc:docMk/>
            <pc:sldMk cId="1074794735" sldId="270"/>
            <ac:spMk id="2" creationId="{00000000-0000-0000-0000-000000000000}"/>
          </ac:spMkLst>
        </pc:spChg>
        <pc:spChg chg="add del mod">
          <ac:chgData name="Andrew Godfrey" userId="c7ce5341-754d-44f1-b9a5-de7ec4e32c07" providerId="ADAL" clId="{9365D858-241B-4175-9DB3-A4B650C27440}" dt="2021-03-24T15:53:15.684" v="12958" actId="478"/>
          <ac:spMkLst>
            <pc:docMk/>
            <pc:sldMk cId="1074794735" sldId="270"/>
            <ac:spMk id="6" creationId="{DE66F44C-E8C6-4527-B8EA-5DB397125FE5}"/>
          </ac:spMkLst>
        </pc:spChg>
        <pc:spChg chg="mod">
          <ac:chgData name="Andrew Godfrey" userId="c7ce5341-754d-44f1-b9a5-de7ec4e32c07" providerId="ADAL" clId="{9365D858-241B-4175-9DB3-A4B650C27440}" dt="2021-03-23T11:02:25.199" v="1809" actId="20577"/>
          <ac:spMkLst>
            <pc:docMk/>
            <pc:sldMk cId="1074794735" sldId="270"/>
            <ac:spMk id="8" creationId="{6359273E-CCDF-45A1-BB4B-A65ACB6567B4}"/>
          </ac:spMkLst>
        </pc:spChg>
        <pc:spChg chg="add mod">
          <ac:chgData name="Andrew Godfrey" userId="c7ce5341-754d-44f1-b9a5-de7ec4e32c07" providerId="ADAL" clId="{9365D858-241B-4175-9DB3-A4B650C27440}" dt="2021-03-24T15:53:13.148" v="12957"/>
          <ac:spMkLst>
            <pc:docMk/>
            <pc:sldMk cId="1074794735" sldId="270"/>
            <ac:spMk id="10" creationId="{25F0FDE6-77FE-4C74-846A-DD8AA2E37107}"/>
          </ac:spMkLst>
        </pc:spChg>
        <pc:spChg chg="mod">
          <ac:chgData name="Andrew Godfrey" userId="c7ce5341-754d-44f1-b9a5-de7ec4e32c07" providerId="ADAL" clId="{9365D858-241B-4175-9DB3-A4B650C27440}" dt="2021-03-23T13:58:15.475" v="6909" actId="20577"/>
          <ac:spMkLst>
            <pc:docMk/>
            <pc:sldMk cId="1074794735" sldId="270"/>
            <ac:spMk id="11" creationId="{03B9CEE2-74FA-490F-B350-2E7A746EC68F}"/>
          </ac:spMkLst>
        </pc:spChg>
        <pc:picChg chg="add mod">
          <ac:chgData name="Andrew Godfrey" userId="c7ce5341-754d-44f1-b9a5-de7ec4e32c07" providerId="ADAL" clId="{9365D858-241B-4175-9DB3-A4B650C27440}" dt="2021-03-23T13:58:06.291" v="6884" actId="1076"/>
          <ac:picMkLst>
            <pc:docMk/>
            <pc:sldMk cId="1074794735" sldId="270"/>
            <ac:picMk id="7" creationId="{85A2A545-D5BB-4CBA-B48A-A57332D9D707}"/>
          </ac:picMkLst>
        </pc:picChg>
      </pc:sldChg>
      <pc:sldChg chg="modSp add del mod">
        <pc:chgData name="Andrew Godfrey" userId="c7ce5341-754d-44f1-b9a5-de7ec4e32c07" providerId="ADAL" clId="{9365D858-241B-4175-9DB3-A4B650C27440}" dt="2021-03-23T11:21:21.403" v="2908" actId="2696"/>
        <pc:sldMkLst>
          <pc:docMk/>
          <pc:sldMk cId="772840778" sldId="271"/>
        </pc:sldMkLst>
        <pc:spChg chg="mod">
          <ac:chgData name="Andrew Godfrey" userId="c7ce5341-754d-44f1-b9a5-de7ec4e32c07" providerId="ADAL" clId="{9365D858-241B-4175-9DB3-A4B650C27440}" dt="2021-03-23T11:02:18.903" v="1799" actId="6549"/>
          <ac:spMkLst>
            <pc:docMk/>
            <pc:sldMk cId="772840778" sldId="271"/>
            <ac:spMk id="8" creationId="{6359273E-CCDF-45A1-BB4B-A65ACB6567B4}"/>
          </ac:spMkLst>
        </pc:spChg>
        <pc:spChg chg="mod">
          <ac:chgData name="Andrew Godfrey" userId="c7ce5341-754d-44f1-b9a5-de7ec4e32c07" providerId="ADAL" clId="{9365D858-241B-4175-9DB3-A4B650C27440}" dt="2021-03-23T11:03:11.180" v="1874" actId="20577"/>
          <ac:spMkLst>
            <pc:docMk/>
            <pc:sldMk cId="772840778" sldId="271"/>
            <ac:spMk id="11" creationId="{03B9CEE2-74FA-490F-B350-2E7A746EC68F}"/>
          </ac:spMkLst>
        </pc:spChg>
      </pc:sldChg>
      <pc:sldChg chg="addSp delSp modSp add mod modAnim modNotesTx">
        <pc:chgData name="Andrew Godfrey" userId="c7ce5341-754d-44f1-b9a5-de7ec4e32c07" providerId="ADAL" clId="{9365D858-241B-4175-9DB3-A4B650C27440}" dt="2021-03-24T15:53:03.261" v="12952" actId="478"/>
        <pc:sldMkLst>
          <pc:docMk/>
          <pc:sldMk cId="605102930" sldId="272"/>
        </pc:sldMkLst>
        <pc:spChg chg="del">
          <ac:chgData name="Andrew Godfrey" userId="c7ce5341-754d-44f1-b9a5-de7ec4e32c07" providerId="ADAL" clId="{9365D858-241B-4175-9DB3-A4B650C27440}" dt="2021-03-24T15:53:01.151" v="12950" actId="478"/>
          <ac:spMkLst>
            <pc:docMk/>
            <pc:sldMk cId="605102930" sldId="272"/>
            <ac:spMk id="2" creationId="{00000000-0000-0000-0000-000000000000}"/>
          </ac:spMkLst>
        </pc:spChg>
        <pc:spChg chg="mod">
          <ac:chgData name="Andrew Godfrey" userId="c7ce5341-754d-44f1-b9a5-de7ec4e32c07" providerId="ADAL" clId="{9365D858-241B-4175-9DB3-A4B650C27440}" dt="2021-03-23T13:55:45.658" v="6797" actId="6549"/>
          <ac:spMkLst>
            <pc:docMk/>
            <pc:sldMk cId="605102930" sldId="272"/>
            <ac:spMk id="10" creationId="{DFACBD89-6753-4DFF-9C4E-54D309E46080}"/>
          </ac:spMkLst>
        </pc:spChg>
        <pc:spChg chg="mod">
          <ac:chgData name="Andrew Godfrey" userId="c7ce5341-754d-44f1-b9a5-de7ec4e32c07" providerId="ADAL" clId="{9365D858-241B-4175-9DB3-A4B650C27440}" dt="2021-03-23T13:54:00.286" v="6602" actId="20577"/>
          <ac:spMkLst>
            <pc:docMk/>
            <pc:sldMk cId="605102930" sldId="272"/>
            <ac:spMk id="11" creationId="{03B9CEE2-74FA-490F-B350-2E7A746EC68F}"/>
          </ac:spMkLst>
        </pc:spChg>
        <pc:spChg chg="add del mod">
          <ac:chgData name="Andrew Godfrey" userId="c7ce5341-754d-44f1-b9a5-de7ec4e32c07" providerId="ADAL" clId="{9365D858-241B-4175-9DB3-A4B650C27440}" dt="2021-03-24T15:53:03.261" v="12952" actId="478"/>
          <ac:spMkLst>
            <pc:docMk/>
            <pc:sldMk cId="605102930" sldId="272"/>
            <ac:spMk id="12" creationId="{81839A26-2951-4C2E-BC2D-44E20464BA70}"/>
          </ac:spMkLst>
        </pc:spChg>
        <pc:spChg chg="add mod">
          <ac:chgData name="Andrew Godfrey" userId="c7ce5341-754d-44f1-b9a5-de7ec4e32c07" providerId="ADAL" clId="{9365D858-241B-4175-9DB3-A4B650C27440}" dt="2021-03-24T15:53:01.316" v="12951"/>
          <ac:spMkLst>
            <pc:docMk/>
            <pc:sldMk cId="605102930" sldId="272"/>
            <ac:spMk id="13" creationId="{8B76C05F-1F68-4C77-8004-5EB67601758C}"/>
          </ac:spMkLst>
        </pc:spChg>
        <pc:picChg chg="add mod">
          <ac:chgData name="Andrew Godfrey" userId="c7ce5341-754d-44f1-b9a5-de7ec4e32c07" providerId="ADAL" clId="{9365D858-241B-4175-9DB3-A4B650C27440}" dt="2021-03-24T13:58:37.973" v="9403" actId="1076"/>
          <ac:picMkLst>
            <pc:docMk/>
            <pc:sldMk cId="605102930" sldId="272"/>
            <ac:picMk id="6" creationId="{B5492923-08D9-4B0D-99E2-5E80C2D252A4}"/>
          </ac:picMkLst>
        </pc:picChg>
      </pc:sldChg>
      <pc:sldChg chg="addSp delSp modSp add mod modAnim modNotesTx">
        <pc:chgData name="Andrew Godfrey" userId="c7ce5341-754d-44f1-b9a5-de7ec4e32c07" providerId="ADAL" clId="{9365D858-241B-4175-9DB3-A4B650C27440}" dt="2021-03-24T15:52:57.540" v="12949" actId="478"/>
        <pc:sldMkLst>
          <pc:docMk/>
          <pc:sldMk cId="1460905198" sldId="273"/>
        </pc:sldMkLst>
        <pc:spChg chg="del">
          <ac:chgData name="Andrew Godfrey" userId="c7ce5341-754d-44f1-b9a5-de7ec4e32c07" providerId="ADAL" clId="{9365D858-241B-4175-9DB3-A4B650C27440}" dt="2021-03-24T15:52:55.495" v="12947" actId="478"/>
          <ac:spMkLst>
            <pc:docMk/>
            <pc:sldMk cId="1460905198" sldId="273"/>
            <ac:spMk id="2" creationId="{00000000-0000-0000-0000-000000000000}"/>
          </ac:spMkLst>
        </pc:spChg>
        <pc:spChg chg="mod">
          <ac:chgData name="Andrew Godfrey" userId="c7ce5341-754d-44f1-b9a5-de7ec4e32c07" providerId="ADAL" clId="{9365D858-241B-4175-9DB3-A4B650C27440}" dt="2021-03-23T11:18:54.247" v="2735" actId="20577"/>
          <ac:spMkLst>
            <pc:docMk/>
            <pc:sldMk cId="1460905198" sldId="273"/>
            <ac:spMk id="5" creationId="{7E1DBDAD-2C37-43CD-A357-891B23962D9D}"/>
          </ac:spMkLst>
        </pc:spChg>
        <pc:spChg chg="add del mod">
          <ac:chgData name="Andrew Godfrey" userId="c7ce5341-754d-44f1-b9a5-de7ec4e32c07" providerId="ADAL" clId="{9365D858-241B-4175-9DB3-A4B650C27440}" dt="2021-03-24T15:52:57.540" v="12949" actId="478"/>
          <ac:spMkLst>
            <pc:docMk/>
            <pc:sldMk cId="1460905198" sldId="273"/>
            <ac:spMk id="6" creationId="{1E1F74CD-3E5F-488C-8675-DBC55C3718B2}"/>
          </ac:spMkLst>
        </pc:spChg>
        <pc:spChg chg="mod">
          <ac:chgData name="Andrew Godfrey" userId="c7ce5341-754d-44f1-b9a5-de7ec4e32c07" providerId="ADAL" clId="{9365D858-241B-4175-9DB3-A4B650C27440}" dt="2021-03-23T11:19:03.073" v="2747" actId="20577"/>
          <ac:spMkLst>
            <pc:docMk/>
            <pc:sldMk cId="1460905198" sldId="273"/>
            <ac:spMk id="7" creationId="{1F8205D9-CCE9-470F-9242-D9B9AAE209C2}"/>
          </ac:spMkLst>
        </pc:spChg>
        <pc:spChg chg="mod">
          <ac:chgData name="Andrew Godfrey" userId="c7ce5341-754d-44f1-b9a5-de7ec4e32c07" providerId="ADAL" clId="{9365D858-241B-4175-9DB3-A4B650C27440}" dt="2021-03-23T11:20:44.538" v="2904" actId="20577"/>
          <ac:spMkLst>
            <pc:docMk/>
            <pc:sldMk cId="1460905198" sldId="273"/>
            <ac:spMk id="10" creationId="{DFACBD89-6753-4DFF-9C4E-54D309E46080}"/>
          </ac:spMkLst>
        </pc:spChg>
        <pc:spChg chg="mod">
          <ac:chgData name="Andrew Godfrey" userId="c7ce5341-754d-44f1-b9a5-de7ec4e32c07" providerId="ADAL" clId="{9365D858-241B-4175-9DB3-A4B650C27440}" dt="2021-03-24T13:55:25.610" v="9283" actId="20577"/>
          <ac:spMkLst>
            <pc:docMk/>
            <pc:sldMk cId="1460905198" sldId="273"/>
            <ac:spMk id="11" creationId="{03B9CEE2-74FA-490F-B350-2E7A746EC68F}"/>
          </ac:spMkLst>
        </pc:spChg>
        <pc:spChg chg="add mod">
          <ac:chgData name="Andrew Godfrey" userId="c7ce5341-754d-44f1-b9a5-de7ec4e32c07" providerId="ADAL" clId="{9365D858-241B-4175-9DB3-A4B650C27440}" dt="2021-03-24T15:52:55.688" v="12948"/>
          <ac:spMkLst>
            <pc:docMk/>
            <pc:sldMk cId="1460905198" sldId="273"/>
            <ac:spMk id="12" creationId="{3D9EBBA7-5B14-434E-9CF8-529BF820DB5E}"/>
          </ac:spMkLst>
        </pc:spChg>
      </pc:sldChg>
      <pc:sldChg chg="addSp delSp modSp add mod ord modAnim modNotesTx">
        <pc:chgData name="Andrew Godfrey" userId="c7ce5341-754d-44f1-b9a5-de7ec4e32c07" providerId="ADAL" clId="{9365D858-241B-4175-9DB3-A4B650C27440}" dt="2021-03-25T09:23:07.822" v="15076" actId="20577"/>
        <pc:sldMkLst>
          <pc:docMk/>
          <pc:sldMk cId="2056197381" sldId="274"/>
        </pc:sldMkLst>
        <pc:spChg chg="del">
          <ac:chgData name="Andrew Godfrey" userId="c7ce5341-754d-44f1-b9a5-de7ec4e32c07" providerId="ADAL" clId="{9365D858-241B-4175-9DB3-A4B650C27440}" dt="2021-03-24T15:53:21.106" v="12959" actId="478"/>
          <ac:spMkLst>
            <pc:docMk/>
            <pc:sldMk cId="2056197381" sldId="274"/>
            <ac:spMk id="2" creationId="{00000000-0000-0000-0000-000000000000}"/>
          </ac:spMkLst>
        </pc:spChg>
        <pc:spChg chg="mod">
          <ac:chgData name="Andrew Godfrey" userId="c7ce5341-754d-44f1-b9a5-de7ec4e32c07" providerId="ADAL" clId="{9365D858-241B-4175-9DB3-A4B650C27440}" dt="2021-03-23T11:21:29.785" v="2918" actId="20577"/>
          <ac:spMkLst>
            <pc:docMk/>
            <pc:sldMk cId="2056197381" sldId="274"/>
            <ac:spMk id="5" creationId="{7E1DBDAD-2C37-43CD-A357-891B23962D9D}"/>
          </ac:spMkLst>
        </pc:spChg>
        <pc:spChg chg="add del mod">
          <ac:chgData name="Andrew Godfrey" userId="c7ce5341-754d-44f1-b9a5-de7ec4e32c07" providerId="ADAL" clId="{9365D858-241B-4175-9DB3-A4B650C27440}" dt="2021-03-24T15:53:23.804" v="12961" actId="478"/>
          <ac:spMkLst>
            <pc:docMk/>
            <pc:sldMk cId="2056197381" sldId="274"/>
            <ac:spMk id="6" creationId="{390BA2F2-EB7A-47DB-B6F1-0DEE61712038}"/>
          </ac:spMkLst>
        </pc:spChg>
        <pc:spChg chg="mod">
          <ac:chgData name="Andrew Godfrey" userId="c7ce5341-754d-44f1-b9a5-de7ec4e32c07" providerId="ADAL" clId="{9365D858-241B-4175-9DB3-A4B650C27440}" dt="2021-03-23T14:01:33.580" v="6930" actId="20577"/>
          <ac:spMkLst>
            <pc:docMk/>
            <pc:sldMk cId="2056197381" sldId="274"/>
            <ac:spMk id="7" creationId="{1F8205D9-CCE9-470F-9242-D9B9AAE209C2}"/>
          </ac:spMkLst>
        </pc:spChg>
        <pc:spChg chg="mod">
          <ac:chgData name="Andrew Godfrey" userId="c7ce5341-754d-44f1-b9a5-de7ec4e32c07" providerId="ADAL" clId="{9365D858-241B-4175-9DB3-A4B650C27440}" dt="2021-03-24T14:07:45.349" v="9760" actId="20577"/>
          <ac:spMkLst>
            <pc:docMk/>
            <pc:sldMk cId="2056197381" sldId="274"/>
            <ac:spMk id="10" creationId="{DFACBD89-6753-4DFF-9C4E-54D309E46080}"/>
          </ac:spMkLst>
        </pc:spChg>
        <pc:spChg chg="mod">
          <ac:chgData name="Andrew Godfrey" userId="c7ce5341-754d-44f1-b9a5-de7ec4e32c07" providerId="ADAL" clId="{9365D858-241B-4175-9DB3-A4B650C27440}" dt="2021-03-23T11:31:22.445" v="4173" actId="20577"/>
          <ac:spMkLst>
            <pc:docMk/>
            <pc:sldMk cId="2056197381" sldId="274"/>
            <ac:spMk id="11" creationId="{03B9CEE2-74FA-490F-B350-2E7A746EC68F}"/>
          </ac:spMkLst>
        </pc:spChg>
        <pc:spChg chg="add mod">
          <ac:chgData name="Andrew Godfrey" userId="c7ce5341-754d-44f1-b9a5-de7ec4e32c07" providerId="ADAL" clId="{9365D858-241B-4175-9DB3-A4B650C27440}" dt="2021-03-24T15:53:21.341" v="12960"/>
          <ac:spMkLst>
            <pc:docMk/>
            <pc:sldMk cId="2056197381" sldId="274"/>
            <ac:spMk id="14" creationId="{D70A7C47-7913-4F09-9216-F5F9E602F2F8}"/>
          </ac:spMkLst>
        </pc:spChg>
        <pc:picChg chg="add mod">
          <ac:chgData name="Andrew Godfrey" userId="c7ce5341-754d-44f1-b9a5-de7ec4e32c07" providerId="ADAL" clId="{9365D858-241B-4175-9DB3-A4B650C27440}" dt="2021-03-25T09:21:41.375" v="14915" actId="14100"/>
          <ac:picMkLst>
            <pc:docMk/>
            <pc:sldMk cId="2056197381" sldId="274"/>
            <ac:picMk id="3" creationId="{FF634805-A295-4DB9-89B7-4646005E6D04}"/>
          </ac:picMkLst>
        </pc:picChg>
        <pc:picChg chg="add del mod">
          <ac:chgData name="Andrew Godfrey" userId="c7ce5341-754d-44f1-b9a5-de7ec4e32c07" providerId="ADAL" clId="{9365D858-241B-4175-9DB3-A4B650C27440}" dt="2021-03-23T13:59:37.286" v="6917" actId="478"/>
          <ac:picMkLst>
            <pc:docMk/>
            <pc:sldMk cId="2056197381" sldId="274"/>
            <ac:picMk id="6" creationId="{31FE1F07-4D11-4A2A-B727-6CD84FE3C3C2}"/>
          </ac:picMkLst>
        </pc:picChg>
        <pc:picChg chg="add mod">
          <ac:chgData name="Andrew Godfrey" userId="c7ce5341-754d-44f1-b9a5-de7ec4e32c07" providerId="ADAL" clId="{9365D858-241B-4175-9DB3-A4B650C27440}" dt="2021-03-23T14:01:16.239" v="6925" actId="1076"/>
          <ac:picMkLst>
            <pc:docMk/>
            <pc:sldMk cId="2056197381" sldId="274"/>
            <ac:picMk id="13" creationId="{6B0E8AC8-8F5A-427F-B017-5BDC98170F15}"/>
          </ac:picMkLst>
        </pc:picChg>
      </pc:sldChg>
      <pc:sldChg chg="addSp delSp modSp add mod modAnim modNotesTx">
        <pc:chgData name="Andrew Godfrey" userId="c7ce5341-754d-44f1-b9a5-de7ec4e32c07" providerId="ADAL" clId="{9365D858-241B-4175-9DB3-A4B650C27440}" dt="2021-03-24T15:53:32.116" v="12964" actId="478"/>
        <pc:sldMkLst>
          <pc:docMk/>
          <pc:sldMk cId="4220919723" sldId="275"/>
        </pc:sldMkLst>
        <pc:spChg chg="del">
          <ac:chgData name="Andrew Godfrey" userId="c7ce5341-754d-44f1-b9a5-de7ec4e32c07" providerId="ADAL" clId="{9365D858-241B-4175-9DB3-A4B650C27440}" dt="2021-03-24T15:53:27.390" v="12962" actId="478"/>
          <ac:spMkLst>
            <pc:docMk/>
            <pc:sldMk cId="4220919723" sldId="275"/>
            <ac:spMk id="2" creationId="{00000000-0000-0000-0000-000000000000}"/>
          </ac:spMkLst>
        </pc:spChg>
        <pc:spChg chg="mod">
          <ac:chgData name="Andrew Godfrey" userId="c7ce5341-754d-44f1-b9a5-de7ec4e32c07" providerId="ADAL" clId="{9365D858-241B-4175-9DB3-A4B650C27440}" dt="2021-03-23T11:27:10.264" v="3585" actId="20577"/>
          <ac:spMkLst>
            <pc:docMk/>
            <pc:sldMk cId="4220919723" sldId="275"/>
            <ac:spMk id="5" creationId="{7E1DBDAD-2C37-43CD-A357-891B23962D9D}"/>
          </ac:spMkLst>
        </pc:spChg>
        <pc:spChg chg="del">
          <ac:chgData name="Andrew Godfrey" userId="c7ce5341-754d-44f1-b9a5-de7ec4e32c07" providerId="ADAL" clId="{9365D858-241B-4175-9DB3-A4B650C27440}" dt="2021-03-23T11:27:16.668" v="3586" actId="478"/>
          <ac:spMkLst>
            <pc:docMk/>
            <pc:sldMk cId="4220919723" sldId="275"/>
            <ac:spMk id="7" creationId="{1F8205D9-CCE9-470F-9242-D9B9AAE209C2}"/>
          </ac:spMkLst>
        </pc:spChg>
        <pc:spChg chg="add del mod">
          <ac:chgData name="Andrew Godfrey" userId="c7ce5341-754d-44f1-b9a5-de7ec4e32c07" providerId="ADAL" clId="{9365D858-241B-4175-9DB3-A4B650C27440}" dt="2021-03-24T15:53:32.116" v="12964" actId="478"/>
          <ac:spMkLst>
            <pc:docMk/>
            <pc:sldMk cId="4220919723" sldId="275"/>
            <ac:spMk id="7" creationId="{4CB7E07D-8BEE-4F3A-8D61-7C50C5B35F99}"/>
          </ac:spMkLst>
        </pc:spChg>
        <pc:spChg chg="mod">
          <ac:chgData name="Andrew Godfrey" userId="c7ce5341-754d-44f1-b9a5-de7ec4e32c07" providerId="ADAL" clId="{9365D858-241B-4175-9DB3-A4B650C27440}" dt="2021-03-23T11:27:20.711" v="3587" actId="1076"/>
          <ac:spMkLst>
            <pc:docMk/>
            <pc:sldMk cId="4220919723" sldId="275"/>
            <ac:spMk id="8" creationId="{6359273E-CCDF-45A1-BB4B-A65ACB6567B4}"/>
          </ac:spMkLst>
        </pc:spChg>
        <pc:spChg chg="mod">
          <ac:chgData name="Andrew Godfrey" userId="c7ce5341-754d-44f1-b9a5-de7ec4e32c07" providerId="ADAL" clId="{9365D858-241B-4175-9DB3-A4B650C27440}" dt="2021-03-23T11:28:28.239" v="3768" actId="1076"/>
          <ac:spMkLst>
            <pc:docMk/>
            <pc:sldMk cId="4220919723" sldId="275"/>
            <ac:spMk id="9" creationId="{6101E877-8776-4F86-9FD6-951BC53363F6}"/>
          </ac:spMkLst>
        </pc:spChg>
        <pc:spChg chg="mod">
          <ac:chgData name="Andrew Godfrey" userId="c7ce5341-754d-44f1-b9a5-de7ec4e32c07" providerId="ADAL" clId="{9365D858-241B-4175-9DB3-A4B650C27440}" dt="2021-03-23T11:29:00.446" v="3823" actId="20577"/>
          <ac:spMkLst>
            <pc:docMk/>
            <pc:sldMk cId="4220919723" sldId="275"/>
            <ac:spMk id="10" creationId="{DFACBD89-6753-4DFF-9C4E-54D309E46080}"/>
          </ac:spMkLst>
        </pc:spChg>
        <pc:spChg chg="mod">
          <ac:chgData name="Andrew Godfrey" userId="c7ce5341-754d-44f1-b9a5-de7ec4e32c07" providerId="ADAL" clId="{9365D858-241B-4175-9DB3-A4B650C27440}" dt="2021-03-23T11:28:22.053" v="3767" actId="20577"/>
          <ac:spMkLst>
            <pc:docMk/>
            <pc:sldMk cId="4220919723" sldId="275"/>
            <ac:spMk id="11" creationId="{03B9CEE2-74FA-490F-B350-2E7A746EC68F}"/>
          </ac:spMkLst>
        </pc:spChg>
        <pc:spChg chg="add mod">
          <ac:chgData name="Andrew Godfrey" userId="c7ce5341-754d-44f1-b9a5-de7ec4e32c07" providerId="ADAL" clId="{9365D858-241B-4175-9DB3-A4B650C27440}" dt="2021-03-24T15:53:27.630" v="12963"/>
          <ac:spMkLst>
            <pc:docMk/>
            <pc:sldMk cId="4220919723" sldId="275"/>
            <ac:spMk id="12" creationId="{8FFBF14C-E514-44E2-8B47-BD1AB2FA1082}"/>
          </ac:spMkLst>
        </pc:spChg>
        <pc:picChg chg="add mod">
          <ac:chgData name="Andrew Godfrey" userId="c7ce5341-754d-44f1-b9a5-de7ec4e32c07" providerId="ADAL" clId="{9365D858-241B-4175-9DB3-A4B650C27440}" dt="2021-03-23T14:04:30.997" v="6934" actId="14100"/>
          <ac:picMkLst>
            <pc:docMk/>
            <pc:sldMk cId="4220919723" sldId="275"/>
            <ac:picMk id="6" creationId="{DA9568A3-10D8-4B59-9732-2C4509BA234E}"/>
          </ac:picMkLst>
        </pc:picChg>
      </pc:sldChg>
      <pc:sldChg chg="addSp delSp modSp add mod delAnim modAnim modNotesTx">
        <pc:chgData name="Andrew Godfrey" userId="c7ce5341-754d-44f1-b9a5-de7ec4e32c07" providerId="ADAL" clId="{9365D858-241B-4175-9DB3-A4B650C27440}" dt="2021-03-24T15:53:41.652" v="12967" actId="478"/>
        <pc:sldMkLst>
          <pc:docMk/>
          <pc:sldMk cId="2983001826" sldId="276"/>
        </pc:sldMkLst>
        <pc:spChg chg="del">
          <ac:chgData name="Andrew Godfrey" userId="c7ce5341-754d-44f1-b9a5-de7ec4e32c07" providerId="ADAL" clId="{9365D858-241B-4175-9DB3-A4B650C27440}" dt="2021-03-24T15:53:39.176" v="12965" actId="478"/>
          <ac:spMkLst>
            <pc:docMk/>
            <pc:sldMk cId="2983001826" sldId="276"/>
            <ac:spMk id="2" creationId="{00000000-0000-0000-0000-000000000000}"/>
          </ac:spMkLst>
        </pc:spChg>
        <pc:spChg chg="add del mod">
          <ac:chgData name="Andrew Godfrey" userId="c7ce5341-754d-44f1-b9a5-de7ec4e32c07" providerId="ADAL" clId="{9365D858-241B-4175-9DB3-A4B650C27440}" dt="2021-03-24T15:53:41.652" v="12967" actId="478"/>
          <ac:spMkLst>
            <pc:docMk/>
            <pc:sldMk cId="2983001826" sldId="276"/>
            <ac:spMk id="7" creationId="{DDCB3A20-46A4-437C-B56D-A089CFE266E2}"/>
          </ac:spMkLst>
        </pc:spChg>
        <pc:spChg chg="mod">
          <ac:chgData name="Andrew Godfrey" userId="c7ce5341-754d-44f1-b9a5-de7ec4e32c07" providerId="ADAL" clId="{9365D858-241B-4175-9DB3-A4B650C27440}" dt="2021-03-23T11:31:56.804" v="4187" actId="20577"/>
          <ac:spMkLst>
            <pc:docMk/>
            <pc:sldMk cId="2983001826" sldId="276"/>
            <ac:spMk id="8" creationId="{6359273E-CCDF-45A1-BB4B-A65ACB6567B4}"/>
          </ac:spMkLst>
        </pc:spChg>
        <pc:spChg chg="del">
          <ac:chgData name="Andrew Godfrey" userId="c7ce5341-754d-44f1-b9a5-de7ec4e32c07" providerId="ADAL" clId="{9365D858-241B-4175-9DB3-A4B650C27440}" dt="2021-03-23T11:30:35.252" v="4096" actId="478"/>
          <ac:spMkLst>
            <pc:docMk/>
            <pc:sldMk cId="2983001826" sldId="276"/>
            <ac:spMk id="9" creationId="{6101E877-8776-4F86-9FD6-951BC53363F6}"/>
          </ac:spMkLst>
        </pc:spChg>
        <pc:spChg chg="add mod">
          <ac:chgData name="Andrew Godfrey" userId="c7ce5341-754d-44f1-b9a5-de7ec4e32c07" providerId="ADAL" clId="{9365D858-241B-4175-9DB3-A4B650C27440}" dt="2021-03-24T15:53:39.546" v="12966"/>
          <ac:spMkLst>
            <pc:docMk/>
            <pc:sldMk cId="2983001826" sldId="276"/>
            <ac:spMk id="10" creationId="{7680AC0B-B839-4C19-B605-F7D3F9BC4C52}"/>
          </ac:spMkLst>
        </pc:spChg>
        <pc:spChg chg="del">
          <ac:chgData name="Andrew Godfrey" userId="c7ce5341-754d-44f1-b9a5-de7ec4e32c07" providerId="ADAL" clId="{9365D858-241B-4175-9DB3-A4B650C27440}" dt="2021-03-23T11:30:37.090" v="4097" actId="478"/>
          <ac:spMkLst>
            <pc:docMk/>
            <pc:sldMk cId="2983001826" sldId="276"/>
            <ac:spMk id="10" creationId="{DFACBD89-6753-4DFF-9C4E-54D309E46080}"/>
          </ac:spMkLst>
        </pc:spChg>
        <pc:spChg chg="mod">
          <ac:chgData name="Andrew Godfrey" userId="c7ce5341-754d-44f1-b9a5-de7ec4e32c07" providerId="ADAL" clId="{9365D858-241B-4175-9DB3-A4B650C27440}" dt="2021-03-23T14:05:01.061" v="6942" actId="20577"/>
          <ac:spMkLst>
            <pc:docMk/>
            <pc:sldMk cId="2983001826" sldId="276"/>
            <ac:spMk id="11" creationId="{03B9CEE2-74FA-490F-B350-2E7A746EC68F}"/>
          </ac:spMkLst>
        </pc:spChg>
        <pc:picChg chg="add mod">
          <ac:chgData name="Andrew Godfrey" userId="c7ce5341-754d-44f1-b9a5-de7ec4e32c07" providerId="ADAL" clId="{9365D858-241B-4175-9DB3-A4B650C27440}" dt="2021-03-23T14:05:23.006" v="6960" actId="1582"/>
          <ac:picMkLst>
            <pc:docMk/>
            <pc:sldMk cId="2983001826" sldId="276"/>
            <ac:picMk id="6" creationId="{BA76BE02-48B7-4F6C-8DD2-77646645AB41}"/>
          </ac:picMkLst>
        </pc:picChg>
      </pc:sldChg>
      <pc:sldChg chg="addSp delSp modSp add mod ord modAnim modNotesTx">
        <pc:chgData name="Andrew Godfrey" userId="c7ce5341-754d-44f1-b9a5-de7ec4e32c07" providerId="ADAL" clId="{9365D858-241B-4175-9DB3-A4B650C27440}" dt="2021-03-26T11:15:51.968" v="15530" actId="20577"/>
        <pc:sldMkLst>
          <pc:docMk/>
          <pc:sldMk cId="4104782520" sldId="277"/>
        </pc:sldMkLst>
        <pc:spChg chg="del">
          <ac:chgData name="Andrew Godfrey" userId="c7ce5341-754d-44f1-b9a5-de7ec4e32c07" providerId="ADAL" clId="{9365D858-241B-4175-9DB3-A4B650C27440}" dt="2021-03-24T15:53:47.666" v="12968" actId="478"/>
          <ac:spMkLst>
            <pc:docMk/>
            <pc:sldMk cId="4104782520" sldId="277"/>
            <ac:spMk id="2" creationId="{00000000-0000-0000-0000-000000000000}"/>
          </ac:spMkLst>
        </pc:spChg>
        <pc:spChg chg="mod">
          <ac:chgData name="Andrew Godfrey" userId="c7ce5341-754d-44f1-b9a5-de7ec4e32c07" providerId="ADAL" clId="{9365D858-241B-4175-9DB3-A4B650C27440}" dt="2021-03-23T11:33:49.870" v="4393" actId="20577"/>
          <ac:spMkLst>
            <pc:docMk/>
            <pc:sldMk cId="4104782520" sldId="277"/>
            <ac:spMk id="5" creationId="{7E1DBDAD-2C37-43CD-A357-891B23962D9D}"/>
          </ac:spMkLst>
        </pc:spChg>
        <pc:spChg chg="add del mod">
          <ac:chgData name="Andrew Godfrey" userId="c7ce5341-754d-44f1-b9a5-de7ec4e32c07" providerId="ADAL" clId="{9365D858-241B-4175-9DB3-A4B650C27440}" dt="2021-03-24T15:53:50.469" v="12970" actId="478"/>
          <ac:spMkLst>
            <pc:docMk/>
            <pc:sldMk cId="4104782520" sldId="277"/>
            <ac:spMk id="6" creationId="{13083803-C82A-4513-BDF9-47B63F6E54E0}"/>
          </ac:spMkLst>
        </pc:spChg>
        <pc:spChg chg="mod">
          <ac:chgData name="Andrew Godfrey" userId="c7ce5341-754d-44f1-b9a5-de7ec4e32c07" providerId="ADAL" clId="{9365D858-241B-4175-9DB3-A4B650C27440}" dt="2021-03-23T11:36:32.348" v="4691" actId="20577"/>
          <ac:spMkLst>
            <pc:docMk/>
            <pc:sldMk cId="4104782520" sldId="277"/>
            <ac:spMk id="7" creationId="{1F8205D9-CCE9-470F-9242-D9B9AAE209C2}"/>
          </ac:spMkLst>
        </pc:spChg>
        <pc:spChg chg="mod">
          <ac:chgData name="Andrew Godfrey" userId="c7ce5341-754d-44f1-b9a5-de7ec4e32c07" providerId="ADAL" clId="{9365D858-241B-4175-9DB3-A4B650C27440}" dt="2021-03-23T11:35:45.399" v="4687" actId="20577"/>
          <ac:spMkLst>
            <pc:docMk/>
            <pc:sldMk cId="4104782520" sldId="277"/>
            <ac:spMk id="10" creationId="{DFACBD89-6753-4DFF-9C4E-54D309E46080}"/>
          </ac:spMkLst>
        </pc:spChg>
        <pc:spChg chg="mod">
          <ac:chgData name="Andrew Godfrey" userId="c7ce5341-754d-44f1-b9a5-de7ec4e32c07" providerId="ADAL" clId="{9365D858-241B-4175-9DB3-A4B650C27440}" dt="2021-03-26T11:14:57.611" v="15500" actId="20577"/>
          <ac:spMkLst>
            <pc:docMk/>
            <pc:sldMk cId="4104782520" sldId="277"/>
            <ac:spMk id="11" creationId="{03B9CEE2-74FA-490F-B350-2E7A746EC68F}"/>
          </ac:spMkLst>
        </pc:spChg>
        <pc:spChg chg="add mod">
          <ac:chgData name="Andrew Godfrey" userId="c7ce5341-754d-44f1-b9a5-de7ec4e32c07" providerId="ADAL" clId="{9365D858-241B-4175-9DB3-A4B650C27440}" dt="2021-03-24T15:53:47.974" v="12969"/>
          <ac:spMkLst>
            <pc:docMk/>
            <pc:sldMk cId="4104782520" sldId="277"/>
            <ac:spMk id="12" creationId="{30D85C1B-CCCF-4884-B1AB-0510F50E0744}"/>
          </ac:spMkLst>
        </pc:spChg>
        <pc:spChg chg="add del mod">
          <ac:chgData name="Andrew Godfrey" userId="c7ce5341-754d-44f1-b9a5-de7ec4e32c07" providerId="ADAL" clId="{9365D858-241B-4175-9DB3-A4B650C27440}" dt="2021-03-26T11:15:32.576" v="15503" actId="478"/>
          <ac:spMkLst>
            <pc:docMk/>
            <pc:sldMk cId="4104782520" sldId="277"/>
            <ac:spMk id="13" creationId="{8B4B9518-B7C1-47FB-BDC4-5A8AD76A8E54}"/>
          </ac:spMkLst>
        </pc:spChg>
      </pc:sldChg>
      <pc:sldChg chg="addSp delSp modSp add mod modAnim modNotesTx">
        <pc:chgData name="Andrew Godfrey" userId="c7ce5341-754d-44f1-b9a5-de7ec4e32c07" providerId="ADAL" clId="{9365D858-241B-4175-9DB3-A4B650C27440}" dt="2021-03-26T11:17:17.351" v="15566" actId="20577"/>
        <pc:sldMkLst>
          <pc:docMk/>
          <pc:sldMk cId="308256167" sldId="278"/>
        </pc:sldMkLst>
        <pc:spChg chg="del">
          <ac:chgData name="Andrew Godfrey" userId="c7ce5341-754d-44f1-b9a5-de7ec4e32c07" providerId="ADAL" clId="{9365D858-241B-4175-9DB3-A4B650C27440}" dt="2021-03-24T15:53:55.313" v="12971" actId="478"/>
          <ac:spMkLst>
            <pc:docMk/>
            <pc:sldMk cId="308256167" sldId="278"/>
            <ac:spMk id="2" creationId="{00000000-0000-0000-0000-000000000000}"/>
          </ac:spMkLst>
        </pc:spChg>
        <pc:spChg chg="mod">
          <ac:chgData name="Andrew Godfrey" userId="c7ce5341-754d-44f1-b9a5-de7ec4e32c07" providerId="ADAL" clId="{9365D858-241B-4175-9DB3-A4B650C27440}" dt="2021-03-23T11:36:53.013" v="4707" actId="20577"/>
          <ac:spMkLst>
            <pc:docMk/>
            <pc:sldMk cId="308256167" sldId="278"/>
            <ac:spMk id="5" creationId="{7E1DBDAD-2C37-43CD-A357-891B23962D9D}"/>
          </ac:spMkLst>
        </pc:spChg>
        <pc:spChg chg="add del mod">
          <ac:chgData name="Andrew Godfrey" userId="c7ce5341-754d-44f1-b9a5-de7ec4e32c07" providerId="ADAL" clId="{9365D858-241B-4175-9DB3-A4B650C27440}" dt="2021-03-24T15:53:57.476" v="12973" actId="478"/>
          <ac:spMkLst>
            <pc:docMk/>
            <pc:sldMk cId="308256167" sldId="278"/>
            <ac:spMk id="6" creationId="{B67055DF-4A08-4699-B4D0-5415750682C9}"/>
          </ac:spMkLst>
        </pc:spChg>
        <pc:spChg chg="mod">
          <ac:chgData name="Andrew Godfrey" userId="c7ce5341-754d-44f1-b9a5-de7ec4e32c07" providerId="ADAL" clId="{9365D858-241B-4175-9DB3-A4B650C27440}" dt="2021-03-23T17:59:27.833" v="8637" actId="20577"/>
          <ac:spMkLst>
            <pc:docMk/>
            <pc:sldMk cId="308256167" sldId="278"/>
            <ac:spMk id="7" creationId="{1F8205D9-CCE9-470F-9242-D9B9AAE209C2}"/>
          </ac:spMkLst>
        </pc:spChg>
        <pc:spChg chg="mod">
          <ac:chgData name="Andrew Godfrey" userId="c7ce5341-754d-44f1-b9a5-de7ec4e32c07" providerId="ADAL" clId="{9365D858-241B-4175-9DB3-A4B650C27440}" dt="2021-03-26T11:17:17.351" v="15566" actId="20577"/>
          <ac:spMkLst>
            <pc:docMk/>
            <pc:sldMk cId="308256167" sldId="278"/>
            <ac:spMk id="10" creationId="{DFACBD89-6753-4DFF-9C4E-54D309E46080}"/>
          </ac:spMkLst>
        </pc:spChg>
        <pc:spChg chg="mod">
          <ac:chgData name="Andrew Godfrey" userId="c7ce5341-754d-44f1-b9a5-de7ec4e32c07" providerId="ADAL" clId="{9365D858-241B-4175-9DB3-A4B650C27440}" dt="2021-03-23T11:37:11.301" v="4733" actId="20577"/>
          <ac:spMkLst>
            <pc:docMk/>
            <pc:sldMk cId="308256167" sldId="278"/>
            <ac:spMk id="11" creationId="{03B9CEE2-74FA-490F-B350-2E7A746EC68F}"/>
          </ac:spMkLst>
        </pc:spChg>
        <pc:spChg chg="add mod">
          <ac:chgData name="Andrew Godfrey" userId="c7ce5341-754d-44f1-b9a5-de7ec4e32c07" providerId="ADAL" clId="{9365D858-241B-4175-9DB3-A4B650C27440}" dt="2021-03-24T15:53:55.622" v="12972"/>
          <ac:spMkLst>
            <pc:docMk/>
            <pc:sldMk cId="308256167" sldId="278"/>
            <ac:spMk id="12" creationId="{D12E5415-D504-4DC2-983B-A66D7A327F3D}"/>
          </ac:spMkLst>
        </pc:spChg>
      </pc:sldChg>
      <pc:sldChg chg="addSp delSp modSp add mod modAnim modNotesTx">
        <pc:chgData name="Andrew Godfrey" userId="c7ce5341-754d-44f1-b9a5-de7ec4e32c07" providerId="ADAL" clId="{9365D858-241B-4175-9DB3-A4B650C27440}" dt="2021-03-24T15:54:45.149" v="12985" actId="478"/>
        <pc:sldMkLst>
          <pc:docMk/>
          <pc:sldMk cId="3624872611" sldId="279"/>
        </pc:sldMkLst>
        <pc:spChg chg="del">
          <ac:chgData name="Andrew Godfrey" userId="c7ce5341-754d-44f1-b9a5-de7ec4e32c07" providerId="ADAL" clId="{9365D858-241B-4175-9DB3-A4B650C27440}" dt="2021-03-24T15:54:41.198" v="12983" actId="478"/>
          <ac:spMkLst>
            <pc:docMk/>
            <pc:sldMk cId="3624872611" sldId="279"/>
            <ac:spMk id="2" creationId="{00000000-0000-0000-0000-000000000000}"/>
          </ac:spMkLst>
        </pc:spChg>
        <pc:spChg chg="mod">
          <ac:chgData name="Andrew Godfrey" userId="c7ce5341-754d-44f1-b9a5-de7ec4e32c07" providerId="ADAL" clId="{9365D858-241B-4175-9DB3-A4B650C27440}" dt="2021-03-23T11:40:11.339" v="4975" actId="20577"/>
          <ac:spMkLst>
            <pc:docMk/>
            <pc:sldMk cId="3624872611" sldId="279"/>
            <ac:spMk id="5" creationId="{7E1DBDAD-2C37-43CD-A357-891B23962D9D}"/>
          </ac:spMkLst>
        </pc:spChg>
        <pc:spChg chg="add del mod">
          <ac:chgData name="Andrew Godfrey" userId="c7ce5341-754d-44f1-b9a5-de7ec4e32c07" providerId="ADAL" clId="{9365D858-241B-4175-9DB3-A4B650C27440}" dt="2021-03-24T15:54:45.149" v="12985" actId="478"/>
          <ac:spMkLst>
            <pc:docMk/>
            <pc:sldMk cId="3624872611" sldId="279"/>
            <ac:spMk id="6" creationId="{A3301E75-4A7D-4611-A8AD-7FF5D0BB9532}"/>
          </ac:spMkLst>
        </pc:spChg>
        <pc:spChg chg="mod">
          <ac:chgData name="Andrew Godfrey" userId="c7ce5341-754d-44f1-b9a5-de7ec4e32c07" providerId="ADAL" clId="{9365D858-241B-4175-9DB3-A4B650C27440}" dt="2021-03-23T11:40:22.070" v="5000" actId="20577"/>
          <ac:spMkLst>
            <pc:docMk/>
            <pc:sldMk cId="3624872611" sldId="279"/>
            <ac:spMk id="7" creationId="{1F8205D9-CCE9-470F-9242-D9B9AAE209C2}"/>
          </ac:spMkLst>
        </pc:spChg>
        <pc:spChg chg="mod">
          <ac:chgData name="Andrew Godfrey" userId="c7ce5341-754d-44f1-b9a5-de7ec4e32c07" providerId="ADAL" clId="{9365D858-241B-4175-9DB3-A4B650C27440}" dt="2021-03-23T11:45:56.356" v="5546" actId="1076"/>
          <ac:spMkLst>
            <pc:docMk/>
            <pc:sldMk cId="3624872611" sldId="279"/>
            <ac:spMk id="8" creationId="{6359273E-CCDF-45A1-BB4B-A65ACB6567B4}"/>
          </ac:spMkLst>
        </pc:spChg>
        <pc:spChg chg="mod">
          <ac:chgData name="Andrew Godfrey" userId="c7ce5341-754d-44f1-b9a5-de7ec4e32c07" providerId="ADAL" clId="{9365D858-241B-4175-9DB3-A4B650C27440}" dt="2021-03-23T11:45:26.428" v="5524" actId="1076"/>
          <ac:spMkLst>
            <pc:docMk/>
            <pc:sldMk cId="3624872611" sldId="279"/>
            <ac:spMk id="9" creationId="{6101E877-8776-4F86-9FD6-951BC53363F6}"/>
          </ac:spMkLst>
        </pc:spChg>
        <pc:spChg chg="mod">
          <ac:chgData name="Andrew Godfrey" userId="c7ce5341-754d-44f1-b9a5-de7ec4e32c07" providerId="ADAL" clId="{9365D858-241B-4175-9DB3-A4B650C27440}" dt="2021-03-23T11:45:29.041" v="5525" actId="1076"/>
          <ac:spMkLst>
            <pc:docMk/>
            <pc:sldMk cId="3624872611" sldId="279"/>
            <ac:spMk id="10" creationId="{DFACBD89-6753-4DFF-9C4E-54D309E46080}"/>
          </ac:spMkLst>
        </pc:spChg>
        <pc:spChg chg="mod">
          <ac:chgData name="Andrew Godfrey" userId="c7ce5341-754d-44f1-b9a5-de7ec4e32c07" providerId="ADAL" clId="{9365D858-241B-4175-9DB3-A4B650C27440}" dt="2021-03-23T11:45:59.599" v="5547" actId="1076"/>
          <ac:spMkLst>
            <pc:docMk/>
            <pc:sldMk cId="3624872611" sldId="279"/>
            <ac:spMk id="11" creationId="{03B9CEE2-74FA-490F-B350-2E7A746EC68F}"/>
          </ac:spMkLst>
        </pc:spChg>
        <pc:spChg chg="add mod">
          <ac:chgData name="Andrew Godfrey" userId="c7ce5341-754d-44f1-b9a5-de7ec4e32c07" providerId="ADAL" clId="{9365D858-241B-4175-9DB3-A4B650C27440}" dt="2021-03-24T15:54:41.426" v="12984"/>
          <ac:spMkLst>
            <pc:docMk/>
            <pc:sldMk cId="3624872611" sldId="279"/>
            <ac:spMk id="12" creationId="{18F2EE92-78D5-4ED0-BDDC-2A7DF6979E4B}"/>
          </ac:spMkLst>
        </pc:spChg>
      </pc:sldChg>
      <pc:sldChg chg="addSp delSp modSp add mod ord delAnim modAnim modNotesTx">
        <pc:chgData name="Andrew Godfrey" userId="c7ce5341-754d-44f1-b9a5-de7ec4e32c07" providerId="ADAL" clId="{9365D858-241B-4175-9DB3-A4B650C27440}" dt="2021-03-24T15:52:00.100" v="12929" actId="20577"/>
        <pc:sldMkLst>
          <pc:docMk/>
          <pc:sldMk cId="3300914897" sldId="280"/>
        </pc:sldMkLst>
        <pc:spChg chg="mod">
          <ac:chgData name="Andrew Godfrey" userId="c7ce5341-754d-44f1-b9a5-de7ec4e32c07" providerId="ADAL" clId="{9365D858-241B-4175-9DB3-A4B650C27440}" dt="2021-03-24T15:52:00.100" v="12929" actId="20577"/>
          <ac:spMkLst>
            <pc:docMk/>
            <pc:sldMk cId="3300914897" sldId="280"/>
            <ac:spMk id="2" creationId="{00000000-0000-0000-0000-000000000000}"/>
          </ac:spMkLst>
        </pc:spChg>
        <pc:spChg chg="mod">
          <ac:chgData name="Andrew Godfrey" userId="c7ce5341-754d-44f1-b9a5-de7ec4e32c07" providerId="ADAL" clId="{9365D858-241B-4175-9DB3-A4B650C27440}" dt="2021-03-23T11:49:43.768" v="5849" actId="20577"/>
          <ac:spMkLst>
            <pc:docMk/>
            <pc:sldMk cId="3300914897" sldId="280"/>
            <ac:spMk id="5" creationId="{7E1DBDAD-2C37-43CD-A357-891B23962D9D}"/>
          </ac:spMkLst>
        </pc:spChg>
        <pc:spChg chg="mod">
          <ac:chgData name="Andrew Godfrey" userId="c7ce5341-754d-44f1-b9a5-de7ec4e32c07" providerId="ADAL" clId="{9365D858-241B-4175-9DB3-A4B650C27440}" dt="2021-03-24T14:36:41.062" v="10498" actId="6549"/>
          <ac:spMkLst>
            <pc:docMk/>
            <pc:sldMk cId="3300914897" sldId="280"/>
            <ac:spMk id="11" creationId="{03B9CEE2-74FA-490F-B350-2E7A746EC68F}"/>
          </ac:spMkLst>
        </pc:spChg>
        <pc:spChg chg="del">
          <ac:chgData name="Andrew Godfrey" userId="c7ce5341-754d-44f1-b9a5-de7ec4e32c07" providerId="ADAL" clId="{9365D858-241B-4175-9DB3-A4B650C27440}" dt="2021-03-24T14:22:14.499" v="10136" actId="478"/>
          <ac:spMkLst>
            <pc:docMk/>
            <pc:sldMk cId="3300914897" sldId="280"/>
            <ac:spMk id="12" creationId="{80579A00-63C4-4076-B057-615397604BBC}"/>
          </ac:spMkLst>
        </pc:spChg>
        <pc:picChg chg="add del mod">
          <ac:chgData name="Andrew Godfrey" userId="c7ce5341-754d-44f1-b9a5-de7ec4e32c07" providerId="ADAL" clId="{9365D858-241B-4175-9DB3-A4B650C27440}" dt="2021-03-24T14:25:34.673" v="10271" actId="478"/>
          <ac:picMkLst>
            <pc:docMk/>
            <pc:sldMk cId="3300914897" sldId="280"/>
            <ac:picMk id="6" creationId="{CB1C03BE-3311-410C-A88E-46C3E6B9B7AC}"/>
          </ac:picMkLst>
        </pc:picChg>
        <pc:picChg chg="add mod">
          <ac:chgData name="Andrew Godfrey" userId="c7ce5341-754d-44f1-b9a5-de7ec4e32c07" providerId="ADAL" clId="{9365D858-241B-4175-9DB3-A4B650C27440}" dt="2021-03-24T15:44:53.474" v="12542" actId="1076"/>
          <ac:picMkLst>
            <pc:docMk/>
            <pc:sldMk cId="3300914897" sldId="280"/>
            <ac:picMk id="6" creationId="{F447278D-D233-405C-A26B-CAC572BF0C19}"/>
          </ac:picMkLst>
        </pc:picChg>
        <pc:picChg chg="add del mod">
          <ac:chgData name="Andrew Godfrey" userId="c7ce5341-754d-44f1-b9a5-de7ec4e32c07" providerId="ADAL" clId="{9365D858-241B-4175-9DB3-A4B650C27440}" dt="2021-03-24T15:44:43.370" v="12536" actId="478"/>
          <ac:picMkLst>
            <pc:docMk/>
            <pc:sldMk cId="3300914897" sldId="280"/>
            <ac:picMk id="8" creationId="{114DA126-DD6E-4DE5-A344-C4FCC72C6B7A}"/>
          </ac:picMkLst>
        </pc:picChg>
      </pc:sldChg>
      <pc:sldChg chg="modSp add del mod modNotesTx">
        <pc:chgData name="Andrew Godfrey" userId="c7ce5341-754d-44f1-b9a5-de7ec4e32c07" providerId="ADAL" clId="{9365D858-241B-4175-9DB3-A4B650C27440}" dt="2021-03-23T17:59:10.841" v="8636" actId="2696"/>
        <pc:sldMkLst>
          <pc:docMk/>
          <pc:sldMk cId="869131000" sldId="281"/>
        </pc:sldMkLst>
        <pc:spChg chg="mod">
          <ac:chgData name="Andrew Godfrey" userId="c7ce5341-754d-44f1-b9a5-de7ec4e32c07" providerId="ADAL" clId="{9365D858-241B-4175-9DB3-A4B650C27440}" dt="2021-03-23T15:14:56.221" v="6972" actId="20577"/>
          <ac:spMkLst>
            <pc:docMk/>
            <pc:sldMk cId="869131000" sldId="281"/>
            <ac:spMk id="5" creationId="{7E1DBDAD-2C37-43CD-A357-891B23962D9D}"/>
          </ac:spMkLst>
        </pc:spChg>
      </pc:sldChg>
      <pc:sldChg chg="addSp delSp modSp add mod modAnim modNotesTx">
        <pc:chgData name="Andrew Godfrey" userId="c7ce5341-754d-44f1-b9a5-de7ec4e32c07" providerId="ADAL" clId="{9365D858-241B-4175-9DB3-A4B650C27440}" dt="2021-03-24T15:52:44.003" v="12943" actId="478"/>
        <pc:sldMkLst>
          <pc:docMk/>
          <pc:sldMk cId="605377695" sldId="282"/>
        </pc:sldMkLst>
        <pc:spChg chg="del">
          <ac:chgData name="Andrew Godfrey" userId="c7ce5341-754d-44f1-b9a5-de7ec4e32c07" providerId="ADAL" clId="{9365D858-241B-4175-9DB3-A4B650C27440}" dt="2021-03-24T15:52:39.351" v="12941" actId="478"/>
          <ac:spMkLst>
            <pc:docMk/>
            <pc:sldMk cId="605377695" sldId="282"/>
            <ac:spMk id="2" creationId="{00000000-0000-0000-0000-000000000000}"/>
          </ac:spMkLst>
        </pc:spChg>
        <pc:spChg chg="mod">
          <ac:chgData name="Andrew Godfrey" userId="c7ce5341-754d-44f1-b9a5-de7ec4e32c07" providerId="ADAL" clId="{9365D858-241B-4175-9DB3-A4B650C27440}" dt="2021-03-23T17:22:25.960" v="7950" actId="313"/>
          <ac:spMkLst>
            <pc:docMk/>
            <pc:sldMk cId="605377695" sldId="282"/>
            <ac:spMk id="5" creationId="{7E1DBDAD-2C37-43CD-A357-891B23962D9D}"/>
          </ac:spMkLst>
        </pc:spChg>
        <pc:spChg chg="add del mod">
          <ac:chgData name="Andrew Godfrey" userId="c7ce5341-754d-44f1-b9a5-de7ec4e32c07" providerId="ADAL" clId="{9365D858-241B-4175-9DB3-A4B650C27440}" dt="2021-03-24T15:52:44.003" v="12943" actId="478"/>
          <ac:spMkLst>
            <pc:docMk/>
            <pc:sldMk cId="605377695" sldId="282"/>
            <ac:spMk id="6" creationId="{A2E87D44-A346-46BD-AA08-A1EFAB3C6A7C}"/>
          </ac:spMkLst>
        </pc:spChg>
        <pc:spChg chg="add del mod">
          <ac:chgData name="Andrew Godfrey" userId="c7ce5341-754d-44f1-b9a5-de7ec4e32c07" providerId="ADAL" clId="{9365D858-241B-4175-9DB3-A4B650C27440}" dt="2021-03-23T17:55:25.580" v="8594"/>
          <ac:spMkLst>
            <pc:docMk/>
            <pc:sldMk cId="605377695" sldId="282"/>
            <ac:spMk id="8" creationId="{F7041FC8-A8B5-4CA5-870D-AD077C9C4DF6}"/>
          </ac:spMkLst>
        </pc:spChg>
        <pc:spChg chg="add mod">
          <ac:chgData name="Andrew Godfrey" userId="c7ce5341-754d-44f1-b9a5-de7ec4e32c07" providerId="ADAL" clId="{9365D858-241B-4175-9DB3-A4B650C27440}" dt="2021-03-23T17:57:00.768" v="8628" actId="20577"/>
          <ac:spMkLst>
            <pc:docMk/>
            <pc:sldMk cId="605377695" sldId="282"/>
            <ac:spMk id="9" creationId="{879CCE25-BD95-43A8-AB44-6054470C4C53}"/>
          </ac:spMkLst>
        </pc:spChg>
        <pc:spChg chg="add mod">
          <ac:chgData name="Andrew Godfrey" userId="c7ce5341-754d-44f1-b9a5-de7ec4e32c07" providerId="ADAL" clId="{9365D858-241B-4175-9DB3-A4B650C27440}" dt="2021-03-24T15:52:39.541" v="12942"/>
          <ac:spMkLst>
            <pc:docMk/>
            <pc:sldMk cId="605377695" sldId="282"/>
            <ac:spMk id="10" creationId="{A4BE51B9-EC1E-4908-BB08-BEC5C42AFB55}"/>
          </ac:spMkLst>
        </pc:spChg>
        <pc:spChg chg="mod">
          <ac:chgData name="Andrew Godfrey" userId="c7ce5341-754d-44f1-b9a5-de7ec4e32c07" providerId="ADAL" clId="{9365D858-241B-4175-9DB3-A4B650C27440}" dt="2021-03-23T17:54:58.120" v="8585" actId="14100"/>
          <ac:spMkLst>
            <pc:docMk/>
            <pc:sldMk cId="605377695" sldId="282"/>
            <ac:spMk id="11" creationId="{03B9CEE2-74FA-490F-B350-2E7A746EC68F}"/>
          </ac:spMkLst>
        </pc:spChg>
        <pc:spChg chg="mod">
          <ac:chgData name="Andrew Godfrey" userId="c7ce5341-754d-44f1-b9a5-de7ec4e32c07" providerId="ADAL" clId="{9365D858-241B-4175-9DB3-A4B650C27440}" dt="2021-03-23T17:55:50.292" v="8599" actId="1076"/>
          <ac:spMkLst>
            <pc:docMk/>
            <pc:sldMk cId="605377695" sldId="282"/>
            <ac:spMk id="12" creationId="{80579A00-63C4-4076-B057-615397604BBC}"/>
          </ac:spMkLst>
        </pc:spChg>
      </pc:sldChg>
      <pc:sldChg chg="add del">
        <pc:chgData name="Andrew Godfrey" userId="c7ce5341-754d-44f1-b9a5-de7ec4e32c07" providerId="ADAL" clId="{9365D858-241B-4175-9DB3-A4B650C27440}" dt="2021-03-23T15:20:11.915" v="6974" actId="2890"/>
        <pc:sldMkLst>
          <pc:docMk/>
          <pc:sldMk cId="3453351712" sldId="282"/>
        </pc:sldMkLst>
      </pc:sldChg>
      <pc:sldChg chg="addSp delSp modSp add mod modAnim modNotesTx">
        <pc:chgData name="Andrew Godfrey" userId="c7ce5341-754d-44f1-b9a5-de7ec4e32c07" providerId="ADAL" clId="{9365D858-241B-4175-9DB3-A4B650C27440}" dt="2021-03-25T09:27:46.601" v="15495" actId="20577"/>
        <pc:sldMkLst>
          <pc:docMk/>
          <pc:sldMk cId="437783638" sldId="283"/>
        </pc:sldMkLst>
        <pc:spChg chg="del">
          <ac:chgData name="Andrew Godfrey" userId="c7ce5341-754d-44f1-b9a5-de7ec4e32c07" providerId="ADAL" clId="{9365D858-241B-4175-9DB3-A4B650C27440}" dt="2021-03-24T15:54:05.140" v="12974" actId="478"/>
          <ac:spMkLst>
            <pc:docMk/>
            <pc:sldMk cId="437783638" sldId="283"/>
            <ac:spMk id="2" creationId="{00000000-0000-0000-0000-000000000000}"/>
          </ac:spMkLst>
        </pc:spChg>
        <pc:spChg chg="mod">
          <ac:chgData name="Andrew Godfrey" userId="c7ce5341-754d-44f1-b9a5-de7ec4e32c07" providerId="ADAL" clId="{9365D858-241B-4175-9DB3-A4B650C27440}" dt="2021-03-23T17:43:03.604" v="8094" actId="20577"/>
          <ac:spMkLst>
            <pc:docMk/>
            <pc:sldMk cId="437783638" sldId="283"/>
            <ac:spMk id="5" creationId="{7E1DBDAD-2C37-43CD-A357-891B23962D9D}"/>
          </ac:spMkLst>
        </pc:spChg>
        <pc:spChg chg="add del mod">
          <ac:chgData name="Andrew Godfrey" userId="c7ce5341-754d-44f1-b9a5-de7ec4e32c07" providerId="ADAL" clId="{9365D858-241B-4175-9DB3-A4B650C27440}" dt="2021-03-24T15:54:07.460" v="12976" actId="478"/>
          <ac:spMkLst>
            <pc:docMk/>
            <pc:sldMk cId="437783638" sldId="283"/>
            <ac:spMk id="6" creationId="{0F51114A-604C-4107-A255-3F769E10BD9E}"/>
          </ac:spMkLst>
        </pc:spChg>
        <pc:spChg chg="mod">
          <ac:chgData name="Andrew Godfrey" userId="c7ce5341-754d-44f1-b9a5-de7ec4e32c07" providerId="ADAL" clId="{9365D858-241B-4175-9DB3-A4B650C27440}" dt="2021-03-23T17:46:50.191" v="8286" actId="20577"/>
          <ac:spMkLst>
            <pc:docMk/>
            <pc:sldMk cId="437783638" sldId="283"/>
            <ac:spMk id="7" creationId="{1F8205D9-CCE9-470F-9242-D9B9AAE209C2}"/>
          </ac:spMkLst>
        </pc:spChg>
        <pc:spChg chg="mod">
          <ac:chgData name="Andrew Godfrey" userId="c7ce5341-754d-44f1-b9a5-de7ec4e32c07" providerId="ADAL" clId="{9365D858-241B-4175-9DB3-A4B650C27440}" dt="2021-03-25T09:27:36.478" v="15469" actId="20577"/>
          <ac:spMkLst>
            <pc:docMk/>
            <pc:sldMk cId="437783638" sldId="283"/>
            <ac:spMk id="10" creationId="{DFACBD89-6753-4DFF-9C4E-54D309E46080}"/>
          </ac:spMkLst>
        </pc:spChg>
        <pc:spChg chg="mod">
          <ac:chgData name="Andrew Godfrey" userId="c7ce5341-754d-44f1-b9a5-de7ec4e32c07" providerId="ADAL" clId="{9365D858-241B-4175-9DB3-A4B650C27440}" dt="2021-03-23T17:49:03.989" v="8572" actId="20577"/>
          <ac:spMkLst>
            <pc:docMk/>
            <pc:sldMk cId="437783638" sldId="283"/>
            <ac:spMk id="11" creationId="{03B9CEE2-74FA-490F-B350-2E7A746EC68F}"/>
          </ac:spMkLst>
        </pc:spChg>
        <pc:spChg chg="add mod">
          <ac:chgData name="Andrew Godfrey" userId="c7ce5341-754d-44f1-b9a5-de7ec4e32c07" providerId="ADAL" clId="{9365D858-241B-4175-9DB3-A4B650C27440}" dt="2021-03-24T15:54:05.568" v="12975"/>
          <ac:spMkLst>
            <pc:docMk/>
            <pc:sldMk cId="437783638" sldId="283"/>
            <ac:spMk id="12" creationId="{8E7BA3F7-8C15-428A-A0CD-61F5B89B1FB6}"/>
          </ac:spMkLst>
        </pc:spChg>
      </pc:sldChg>
      <pc:sldChg chg="addSp delSp modSp add mod modAnim">
        <pc:chgData name="Andrew Godfrey" userId="c7ce5341-754d-44f1-b9a5-de7ec4e32c07" providerId="ADAL" clId="{9365D858-241B-4175-9DB3-A4B650C27440}" dt="2021-03-24T15:54:30.284" v="12979" actId="478"/>
        <pc:sldMkLst>
          <pc:docMk/>
          <pc:sldMk cId="943236875" sldId="284"/>
        </pc:sldMkLst>
        <pc:spChg chg="del">
          <ac:chgData name="Andrew Godfrey" userId="c7ce5341-754d-44f1-b9a5-de7ec4e32c07" providerId="ADAL" clId="{9365D858-241B-4175-9DB3-A4B650C27440}" dt="2021-03-24T15:54:28.031" v="12977" actId="478"/>
          <ac:spMkLst>
            <pc:docMk/>
            <pc:sldMk cId="943236875" sldId="284"/>
            <ac:spMk id="2" creationId="{00000000-0000-0000-0000-000000000000}"/>
          </ac:spMkLst>
        </pc:spChg>
        <pc:spChg chg="mod">
          <ac:chgData name="Andrew Godfrey" userId="c7ce5341-754d-44f1-b9a5-de7ec4e32c07" providerId="ADAL" clId="{9365D858-241B-4175-9DB3-A4B650C27440}" dt="2021-03-23T17:44:13.156" v="8155" actId="6549"/>
          <ac:spMkLst>
            <pc:docMk/>
            <pc:sldMk cId="943236875" sldId="284"/>
            <ac:spMk id="5" creationId="{7E1DBDAD-2C37-43CD-A357-891B23962D9D}"/>
          </ac:spMkLst>
        </pc:spChg>
        <pc:spChg chg="add del mod">
          <ac:chgData name="Andrew Godfrey" userId="c7ce5341-754d-44f1-b9a5-de7ec4e32c07" providerId="ADAL" clId="{9365D858-241B-4175-9DB3-A4B650C27440}" dt="2021-03-24T15:54:30.284" v="12979" actId="478"/>
          <ac:spMkLst>
            <pc:docMk/>
            <pc:sldMk cId="943236875" sldId="284"/>
            <ac:spMk id="6" creationId="{F8B898E1-C981-4945-BE80-9C55562A00D1}"/>
          </ac:spMkLst>
        </pc:spChg>
        <pc:spChg chg="mod">
          <ac:chgData name="Andrew Godfrey" userId="c7ce5341-754d-44f1-b9a5-de7ec4e32c07" providerId="ADAL" clId="{9365D858-241B-4175-9DB3-A4B650C27440}" dt="2021-03-23T17:43:49.549" v="8133" actId="6549"/>
          <ac:spMkLst>
            <pc:docMk/>
            <pc:sldMk cId="943236875" sldId="284"/>
            <ac:spMk id="7" creationId="{1F8205D9-CCE9-470F-9242-D9B9AAE209C2}"/>
          </ac:spMkLst>
        </pc:spChg>
        <pc:spChg chg="mod">
          <ac:chgData name="Andrew Godfrey" userId="c7ce5341-754d-44f1-b9a5-de7ec4e32c07" providerId="ADAL" clId="{9365D858-241B-4175-9DB3-A4B650C27440}" dt="2021-03-23T17:44:40.478" v="8199" actId="20577"/>
          <ac:spMkLst>
            <pc:docMk/>
            <pc:sldMk cId="943236875" sldId="284"/>
            <ac:spMk id="10" creationId="{DFACBD89-6753-4DFF-9C4E-54D309E46080}"/>
          </ac:spMkLst>
        </pc:spChg>
        <pc:spChg chg="mod">
          <ac:chgData name="Andrew Godfrey" userId="c7ce5341-754d-44f1-b9a5-de7ec4e32c07" providerId="ADAL" clId="{9365D858-241B-4175-9DB3-A4B650C27440}" dt="2021-03-23T17:44:28.927" v="8190" actId="20577"/>
          <ac:spMkLst>
            <pc:docMk/>
            <pc:sldMk cId="943236875" sldId="284"/>
            <ac:spMk id="11" creationId="{03B9CEE2-74FA-490F-B350-2E7A746EC68F}"/>
          </ac:spMkLst>
        </pc:spChg>
        <pc:spChg chg="add mod">
          <ac:chgData name="Andrew Godfrey" userId="c7ce5341-754d-44f1-b9a5-de7ec4e32c07" providerId="ADAL" clId="{9365D858-241B-4175-9DB3-A4B650C27440}" dt="2021-03-24T15:54:28.245" v="12978"/>
          <ac:spMkLst>
            <pc:docMk/>
            <pc:sldMk cId="943236875" sldId="284"/>
            <ac:spMk id="12" creationId="{DBAE4364-8209-41F9-932F-C79E7E3AA041}"/>
          </ac:spMkLst>
        </pc:spChg>
      </pc:sldChg>
      <pc:sldChg chg="addSp delSp modSp add mod">
        <pc:chgData name="Andrew Godfrey" userId="c7ce5341-754d-44f1-b9a5-de7ec4e32c07" providerId="ADAL" clId="{9365D858-241B-4175-9DB3-A4B650C27440}" dt="2021-03-24T15:54:36.429" v="12982" actId="478"/>
        <pc:sldMkLst>
          <pc:docMk/>
          <pc:sldMk cId="1771802489" sldId="285"/>
        </pc:sldMkLst>
        <pc:spChg chg="del">
          <ac:chgData name="Andrew Godfrey" userId="c7ce5341-754d-44f1-b9a5-de7ec4e32c07" providerId="ADAL" clId="{9365D858-241B-4175-9DB3-A4B650C27440}" dt="2021-03-24T15:54:34.112" v="12980" actId="478"/>
          <ac:spMkLst>
            <pc:docMk/>
            <pc:sldMk cId="1771802489" sldId="285"/>
            <ac:spMk id="2" creationId="{00000000-0000-0000-0000-000000000000}"/>
          </ac:spMkLst>
        </pc:spChg>
        <pc:spChg chg="mod">
          <ac:chgData name="Andrew Godfrey" userId="c7ce5341-754d-44f1-b9a5-de7ec4e32c07" providerId="ADAL" clId="{9365D858-241B-4175-9DB3-A4B650C27440}" dt="2021-03-23T17:59:50.588" v="8661" actId="20577"/>
          <ac:spMkLst>
            <pc:docMk/>
            <pc:sldMk cId="1771802489" sldId="285"/>
            <ac:spMk id="5" creationId="{7E1DBDAD-2C37-43CD-A357-891B23962D9D}"/>
          </ac:spMkLst>
        </pc:spChg>
        <pc:spChg chg="add del mod">
          <ac:chgData name="Andrew Godfrey" userId="c7ce5341-754d-44f1-b9a5-de7ec4e32c07" providerId="ADAL" clId="{9365D858-241B-4175-9DB3-A4B650C27440}" dt="2021-03-24T15:54:36.429" v="12982" actId="478"/>
          <ac:spMkLst>
            <pc:docMk/>
            <pc:sldMk cId="1771802489" sldId="285"/>
            <ac:spMk id="6" creationId="{C7A8AE4D-F684-4790-B8C1-B71F7B3D59BF}"/>
          </ac:spMkLst>
        </pc:spChg>
        <pc:spChg chg="mod">
          <ac:chgData name="Andrew Godfrey" userId="c7ce5341-754d-44f1-b9a5-de7ec4e32c07" providerId="ADAL" clId="{9365D858-241B-4175-9DB3-A4B650C27440}" dt="2021-03-23T18:01:49.394" v="8821" actId="20577"/>
          <ac:spMkLst>
            <pc:docMk/>
            <pc:sldMk cId="1771802489" sldId="285"/>
            <ac:spMk id="10" creationId="{DFACBD89-6753-4DFF-9C4E-54D309E46080}"/>
          </ac:spMkLst>
        </pc:spChg>
        <pc:spChg chg="mod">
          <ac:chgData name="Andrew Godfrey" userId="c7ce5341-754d-44f1-b9a5-de7ec4e32c07" providerId="ADAL" clId="{9365D858-241B-4175-9DB3-A4B650C27440}" dt="2021-03-23T18:01:35.476" v="8802" actId="20577"/>
          <ac:spMkLst>
            <pc:docMk/>
            <pc:sldMk cId="1771802489" sldId="285"/>
            <ac:spMk id="11" creationId="{03B9CEE2-74FA-490F-B350-2E7A746EC68F}"/>
          </ac:spMkLst>
        </pc:spChg>
        <pc:spChg chg="add mod">
          <ac:chgData name="Andrew Godfrey" userId="c7ce5341-754d-44f1-b9a5-de7ec4e32c07" providerId="ADAL" clId="{9365D858-241B-4175-9DB3-A4B650C27440}" dt="2021-03-24T15:54:34.349" v="12981"/>
          <ac:spMkLst>
            <pc:docMk/>
            <pc:sldMk cId="1771802489" sldId="285"/>
            <ac:spMk id="12" creationId="{47D80C16-20C4-424C-BB95-BA9BD5553505}"/>
          </ac:spMkLst>
        </pc:spChg>
      </pc:sldChg>
      <pc:sldChg chg="addSp delSp modSp add mod ord modAnim modNotesTx">
        <pc:chgData name="Andrew Godfrey" userId="c7ce5341-754d-44f1-b9a5-de7ec4e32c07" providerId="ADAL" clId="{9365D858-241B-4175-9DB3-A4B650C27440}" dt="2021-03-26T11:17:47.792" v="15571" actId="6549"/>
        <pc:sldMkLst>
          <pc:docMk/>
          <pc:sldMk cId="1190131859" sldId="286"/>
        </pc:sldMkLst>
        <pc:spChg chg="del">
          <ac:chgData name="Andrew Godfrey" userId="c7ce5341-754d-44f1-b9a5-de7ec4e32c07" providerId="ADAL" clId="{9365D858-241B-4175-9DB3-A4B650C27440}" dt="2021-03-24T15:52:06.523" v="12930" actId="478"/>
          <ac:spMkLst>
            <pc:docMk/>
            <pc:sldMk cId="1190131859" sldId="286"/>
            <ac:spMk id="2" creationId="{00000000-0000-0000-0000-000000000000}"/>
          </ac:spMkLst>
        </pc:spChg>
        <pc:spChg chg="add del mod">
          <ac:chgData name="Andrew Godfrey" userId="c7ce5341-754d-44f1-b9a5-de7ec4e32c07" providerId="ADAL" clId="{9365D858-241B-4175-9DB3-A4B650C27440}" dt="2021-03-24T15:58:27.427" v="12986" actId="478"/>
          <ac:spMkLst>
            <pc:docMk/>
            <pc:sldMk cId="1190131859" sldId="286"/>
            <ac:spMk id="6" creationId="{1226F046-2DD1-4C09-86F7-9DF38A1F9EEF}"/>
          </ac:spMkLst>
        </pc:spChg>
        <pc:spChg chg="add mod">
          <ac:chgData name="Andrew Godfrey" userId="c7ce5341-754d-44f1-b9a5-de7ec4e32c07" providerId="ADAL" clId="{9365D858-241B-4175-9DB3-A4B650C27440}" dt="2021-03-24T15:52:06.784" v="12931"/>
          <ac:spMkLst>
            <pc:docMk/>
            <pc:sldMk cId="1190131859" sldId="286"/>
            <ac:spMk id="9" creationId="{AFE0ABCB-020B-49AD-A057-6EA8D71FC4B6}"/>
          </ac:spMkLst>
        </pc:spChg>
        <pc:spChg chg="mod">
          <ac:chgData name="Andrew Godfrey" userId="c7ce5341-754d-44f1-b9a5-de7ec4e32c07" providerId="ADAL" clId="{9365D858-241B-4175-9DB3-A4B650C27440}" dt="2021-03-26T11:17:47.792" v="15571" actId="6549"/>
          <ac:spMkLst>
            <pc:docMk/>
            <pc:sldMk cId="1190131859" sldId="286"/>
            <ac:spMk id="11" creationId="{03B9CEE2-74FA-490F-B350-2E7A746EC68F}"/>
          </ac:spMkLst>
        </pc:spChg>
      </pc:sldChg>
      <pc:sldChg chg="addSp delSp modSp add mod ord modAnim modNotesTx">
        <pc:chgData name="Andrew Godfrey" userId="c7ce5341-754d-44f1-b9a5-de7ec4e32c07" providerId="ADAL" clId="{9365D858-241B-4175-9DB3-A4B650C27440}" dt="2021-03-25T09:05:56.501" v="14564" actId="20577"/>
        <pc:sldMkLst>
          <pc:docMk/>
          <pc:sldMk cId="3172509156" sldId="287"/>
        </pc:sldMkLst>
        <pc:spChg chg="del">
          <ac:chgData name="Andrew Godfrey" userId="c7ce5341-754d-44f1-b9a5-de7ec4e32c07" providerId="ADAL" clId="{9365D858-241B-4175-9DB3-A4B650C27440}" dt="2021-03-24T15:52:10.624" v="12932" actId="478"/>
          <ac:spMkLst>
            <pc:docMk/>
            <pc:sldMk cId="3172509156" sldId="287"/>
            <ac:spMk id="2" creationId="{00000000-0000-0000-0000-000000000000}"/>
          </ac:spMkLst>
        </pc:spChg>
        <pc:spChg chg="add del mod">
          <ac:chgData name="Andrew Godfrey" userId="c7ce5341-754d-44f1-b9a5-de7ec4e32c07" providerId="ADAL" clId="{9365D858-241B-4175-9DB3-A4B650C27440}" dt="2021-03-24T15:52:33.347" v="12940" actId="478"/>
          <ac:spMkLst>
            <pc:docMk/>
            <pc:sldMk cId="3172509156" sldId="287"/>
            <ac:spMk id="6" creationId="{B521296C-E7E9-46FF-B5EE-6EDF2AA1553A}"/>
          </ac:spMkLst>
        </pc:spChg>
        <pc:spChg chg="add mod">
          <ac:chgData name="Andrew Godfrey" userId="c7ce5341-754d-44f1-b9a5-de7ec4e32c07" providerId="ADAL" clId="{9365D858-241B-4175-9DB3-A4B650C27440}" dt="2021-03-24T15:52:10.925" v="12933"/>
          <ac:spMkLst>
            <pc:docMk/>
            <pc:sldMk cId="3172509156" sldId="287"/>
            <ac:spMk id="10" creationId="{75B94D62-0EF7-42DA-BDD7-B5C6DAAC759B}"/>
          </ac:spMkLst>
        </pc:spChg>
        <pc:spChg chg="mod">
          <ac:chgData name="Andrew Godfrey" userId="c7ce5341-754d-44f1-b9a5-de7ec4e32c07" providerId="ADAL" clId="{9365D858-241B-4175-9DB3-A4B650C27440}" dt="2021-03-24T15:24:43.788" v="12156" actId="20577"/>
          <ac:spMkLst>
            <pc:docMk/>
            <pc:sldMk cId="3172509156" sldId="287"/>
            <ac:spMk id="11" creationId="{03B9CEE2-74FA-490F-B350-2E7A746EC68F}"/>
          </ac:spMkLst>
        </pc:spChg>
        <pc:picChg chg="add mod">
          <ac:chgData name="Andrew Godfrey" userId="c7ce5341-754d-44f1-b9a5-de7ec4e32c07" providerId="ADAL" clId="{9365D858-241B-4175-9DB3-A4B650C27440}" dt="2021-03-24T15:45:23.130" v="12544"/>
          <ac:picMkLst>
            <pc:docMk/>
            <pc:sldMk cId="3172509156" sldId="287"/>
            <ac:picMk id="7" creationId="{548B091C-A96C-453D-BD82-B8472C5D6C2B}"/>
          </ac:picMkLst>
        </pc:picChg>
        <pc:picChg chg="del">
          <ac:chgData name="Andrew Godfrey" userId="c7ce5341-754d-44f1-b9a5-de7ec4e32c07" providerId="ADAL" clId="{9365D858-241B-4175-9DB3-A4B650C27440}" dt="2021-03-24T15:45:16.363" v="12543" actId="478"/>
          <ac:picMkLst>
            <pc:docMk/>
            <pc:sldMk cId="3172509156" sldId="287"/>
            <ac:picMk id="8" creationId="{114DA126-DD6E-4DE5-A344-C4FCC72C6B7A}"/>
          </ac:picMkLst>
        </pc:picChg>
      </pc:sldChg>
      <pc:sldChg chg="addSp delSp modSp add del mod ord modAnim modNotesTx">
        <pc:chgData name="Andrew Godfrey" userId="c7ce5341-754d-44f1-b9a5-de7ec4e32c07" providerId="ADAL" clId="{9365D858-241B-4175-9DB3-A4B650C27440}" dt="2021-03-25T09:07:21.168" v="14575"/>
        <pc:sldMkLst>
          <pc:docMk/>
          <pc:sldMk cId="2019934818" sldId="288"/>
        </pc:sldMkLst>
        <pc:spChg chg="del">
          <ac:chgData name="Andrew Godfrey" userId="c7ce5341-754d-44f1-b9a5-de7ec4e32c07" providerId="ADAL" clId="{9365D858-241B-4175-9DB3-A4B650C27440}" dt="2021-03-24T15:52:16.255" v="12934" actId="478"/>
          <ac:spMkLst>
            <pc:docMk/>
            <pc:sldMk cId="2019934818" sldId="288"/>
            <ac:spMk id="2" creationId="{00000000-0000-0000-0000-000000000000}"/>
          </ac:spMkLst>
        </pc:spChg>
        <pc:spChg chg="mod">
          <ac:chgData name="Andrew Godfrey" userId="c7ce5341-754d-44f1-b9a5-de7ec4e32c07" providerId="ADAL" clId="{9365D858-241B-4175-9DB3-A4B650C27440}" dt="2021-03-24T15:51:01.521" v="12887" actId="1076"/>
          <ac:spMkLst>
            <pc:docMk/>
            <pc:sldMk cId="2019934818" sldId="288"/>
            <ac:spMk id="11" creationId="{03B9CEE2-74FA-490F-B350-2E7A746EC68F}"/>
          </ac:spMkLst>
        </pc:spChg>
        <pc:spChg chg="add del mod">
          <ac:chgData name="Andrew Godfrey" userId="c7ce5341-754d-44f1-b9a5-de7ec4e32c07" providerId="ADAL" clId="{9365D858-241B-4175-9DB3-A4B650C27440}" dt="2021-03-24T15:52:28.179" v="12939" actId="478"/>
          <ac:spMkLst>
            <pc:docMk/>
            <pc:sldMk cId="2019934818" sldId="288"/>
            <ac:spMk id="14" creationId="{4AB0C16C-FC5B-4A88-B5CF-4639B893F2F8}"/>
          </ac:spMkLst>
        </pc:spChg>
        <pc:spChg chg="add mod">
          <ac:chgData name="Andrew Godfrey" userId="c7ce5341-754d-44f1-b9a5-de7ec4e32c07" providerId="ADAL" clId="{9365D858-241B-4175-9DB3-A4B650C27440}" dt="2021-03-24T15:52:16.404" v="12935"/>
          <ac:spMkLst>
            <pc:docMk/>
            <pc:sldMk cId="2019934818" sldId="288"/>
            <ac:spMk id="15" creationId="{1757D0A0-3AA2-4C3C-A05D-5139F985C2D8}"/>
          </ac:spMkLst>
        </pc:spChg>
        <pc:picChg chg="add del mod">
          <ac:chgData name="Andrew Godfrey" userId="c7ce5341-754d-44f1-b9a5-de7ec4e32c07" providerId="ADAL" clId="{9365D858-241B-4175-9DB3-A4B650C27440}" dt="2021-03-24T15:45:32.382" v="12547" actId="478"/>
          <ac:picMkLst>
            <pc:docMk/>
            <pc:sldMk cId="2019934818" sldId="288"/>
            <ac:picMk id="6" creationId="{2F8613C1-9ECF-42EE-B4E7-846C4209C7AD}"/>
          </ac:picMkLst>
        </pc:picChg>
        <pc:picChg chg="del">
          <ac:chgData name="Andrew Godfrey" userId="c7ce5341-754d-44f1-b9a5-de7ec4e32c07" providerId="ADAL" clId="{9365D858-241B-4175-9DB3-A4B650C27440}" dt="2021-03-24T15:39:53.488" v="12528" actId="478"/>
          <ac:picMkLst>
            <pc:docMk/>
            <pc:sldMk cId="2019934818" sldId="288"/>
            <ac:picMk id="8" creationId="{114DA126-DD6E-4DE5-A344-C4FCC72C6B7A}"/>
          </ac:picMkLst>
        </pc:picChg>
        <pc:picChg chg="add mod">
          <ac:chgData name="Andrew Godfrey" userId="c7ce5341-754d-44f1-b9a5-de7ec4e32c07" providerId="ADAL" clId="{9365D858-241B-4175-9DB3-A4B650C27440}" dt="2021-03-24T15:45:44.057" v="12552" actId="14100"/>
          <ac:picMkLst>
            <pc:docMk/>
            <pc:sldMk cId="2019934818" sldId="288"/>
            <ac:picMk id="9" creationId="{C3213E67-DDB1-47AE-BA48-4A6F428D6C5D}"/>
          </ac:picMkLst>
        </pc:picChg>
        <pc:picChg chg="add mod">
          <ac:chgData name="Andrew Godfrey" userId="c7ce5341-754d-44f1-b9a5-de7ec4e32c07" providerId="ADAL" clId="{9365D858-241B-4175-9DB3-A4B650C27440}" dt="2021-03-24T15:45:59.276" v="12558" actId="14100"/>
          <ac:picMkLst>
            <pc:docMk/>
            <pc:sldMk cId="2019934818" sldId="288"/>
            <ac:picMk id="12" creationId="{60BE01FE-DDA9-4D86-A404-3D3EA648AD7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08/09/2021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Breaks are very rare, sprains and strains are more common</a:t>
            </a:r>
          </a:p>
          <a:p>
            <a:r>
              <a:rPr lang="en-GB" dirty="0"/>
              <a:t>&lt;click&gt;</a:t>
            </a:r>
          </a:p>
          <a:p>
            <a:r>
              <a:rPr lang="en-GB" dirty="0"/>
              <a:t>Good tread&lt;click&gt; taking care, this kind of Injuries occur when falling over (extra weight on back)  &lt;click&gt; stiles, people do jump from them sometimes</a:t>
            </a:r>
          </a:p>
          <a:p>
            <a:r>
              <a:rPr lang="en-GB" dirty="0"/>
              <a:t>&lt;click&gt;</a:t>
            </a:r>
          </a:p>
          <a:p>
            <a:r>
              <a:rPr lang="en-GB" dirty="0"/>
              <a:t>If you are fitter and stronger then your joints will be more stable</a:t>
            </a:r>
          </a:p>
          <a:p>
            <a:r>
              <a:rPr lang="en-GB" dirty="0"/>
              <a:t>&lt;click&gt;</a:t>
            </a:r>
          </a:p>
          <a:p>
            <a:r>
              <a:rPr lang="en-GB" dirty="0"/>
              <a:t>Basic Rice</a:t>
            </a:r>
          </a:p>
          <a:p>
            <a:r>
              <a:rPr lang="en-GB" dirty="0"/>
              <a:t>Ice – mean cool, </a:t>
            </a:r>
          </a:p>
          <a:p>
            <a:r>
              <a:rPr lang="en-GB" dirty="0"/>
              <a:t>Compress – bandage</a:t>
            </a:r>
          </a:p>
          <a:p>
            <a:r>
              <a:rPr lang="en-GB" dirty="0"/>
              <a:t>Elevate</a:t>
            </a:r>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10</a:t>
            </a:fld>
            <a:endParaRPr lang="en-GB"/>
          </a:p>
        </p:txBody>
      </p:sp>
    </p:spTree>
    <p:extLst>
      <p:ext uri="{BB962C8B-B14F-4D97-AF65-F5344CB8AC3E}">
        <p14:creationId xmlns:p14="http://schemas.microsoft.com/office/powerpoint/2010/main" val="740094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&lt;Click&gt;Sit down for a bit – Rest &lt;click&gt; &lt;click&gt; If it isn’t better after a few minutes you may want to give it longer and while you wait you could &lt;click&gt;</a:t>
            </a:r>
          </a:p>
          <a:p>
            <a:r>
              <a:rPr lang="en-GB" dirty="0"/>
              <a:t>ICE&lt;click&gt;</a:t>
            </a:r>
          </a:p>
          <a:p>
            <a:r>
              <a:rPr lang="en-GB" dirty="0"/>
              <a:t>It may be better but not ideal so if not better in 15-20 minutes need to consider other options&lt;click&gt;&lt;Click&gt;</a:t>
            </a:r>
          </a:p>
          <a:p>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11</a:t>
            </a:fld>
            <a:endParaRPr lang="en-GB"/>
          </a:p>
        </p:txBody>
      </p:sp>
    </p:spTree>
    <p:extLst>
      <p:ext uri="{BB962C8B-B14F-4D97-AF65-F5344CB8AC3E}">
        <p14:creationId xmlns:p14="http://schemas.microsoft.com/office/powerpoint/2010/main" val="3872118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 Treat with Rice</a:t>
            </a:r>
          </a:p>
          <a:p>
            <a:r>
              <a:rPr lang="en-GB" dirty="0"/>
              <a:t>&lt;click&gt; If it is painful unless held in a certain position then immobilise to free up the other hand</a:t>
            </a:r>
          </a:p>
        </p:txBody>
      </p:sp>
      <p:sp>
        <p:nvSpPr>
          <p:cNvPr id="4" name="Slide Number Placeholder 3"/>
          <p:cNvSpPr>
            <a:spLocks noGrp="1"/>
          </p:cNvSpPr>
          <p:nvPr>
            <p:ph type="sldNum" sz="quarter" idx="10"/>
          </p:nvPr>
        </p:nvSpPr>
        <p:spPr/>
        <p:txBody>
          <a:bodyPr/>
          <a:lstStyle/>
          <a:p>
            <a:fld id="{0BFE91F0-9802-4B1A-ADB5-A2E842E09843}" type="slidenum">
              <a:rPr lang="en-GB" smtClean="0"/>
              <a:t>12</a:t>
            </a:fld>
            <a:endParaRPr lang="en-GB"/>
          </a:p>
        </p:txBody>
      </p:sp>
    </p:spTree>
    <p:extLst>
      <p:ext uri="{BB962C8B-B14F-4D97-AF65-F5344CB8AC3E}">
        <p14:creationId xmlns:p14="http://schemas.microsoft.com/office/powerpoint/2010/main" val="606518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Tick bites important due to </a:t>
            </a:r>
            <a:r>
              <a:rPr lang="en-GB" dirty="0" err="1"/>
              <a:t>lyme</a:t>
            </a:r>
            <a:r>
              <a:rPr lang="en-GB" dirty="0"/>
              <a:t> disease</a:t>
            </a:r>
          </a:p>
          <a:p>
            <a:r>
              <a:rPr lang="en-GB" dirty="0"/>
              <a:t>Rare, very serious condition that is treatable if caught early</a:t>
            </a:r>
          </a:p>
          <a:p>
            <a:r>
              <a:rPr lang="en-GB" dirty="0"/>
              <a:t>I’ve spent my life in the mountains much of it in shorts and have had one tick that I got in my 3m x 5m back garden in Leeds</a:t>
            </a:r>
          </a:p>
          <a:p>
            <a:r>
              <a:rPr lang="en-GB" dirty="0"/>
              <a:t>&lt;click&gt;</a:t>
            </a:r>
          </a:p>
          <a:p>
            <a:r>
              <a:rPr lang="en-GB" dirty="0"/>
              <a:t>I rarely wear shorts these days, &lt;click&gt;</a:t>
            </a:r>
          </a:p>
          <a:p>
            <a:r>
              <a:rPr lang="en-GB" dirty="0"/>
              <a:t>I don’t treat my clothing as it is a pretty nasty chemical &lt;click&gt;</a:t>
            </a:r>
          </a:p>
          <a:p>
            <a:r>
              <a:rPr lang="en-GB" dirty="0"/>
              <a:t>Check exposed skin&lt; Click&gt;if you do remove a tick then try and save it and send it to public health England’s tick surveillance scheme</a:t>
            </a:r>
          </a:p>
          <a:p>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13</a:t>
            </a:fld>
            <a:endParaRPr lang="en-GB"/>
          </a:p>
        </p:txBody>
      </p:sp>
    </p:spTree>
    <p:extLst>
      <p:ext uri="{BB962C8B-B14F-4D97-AF65-F5344CB8AC3E}">
        <p14:creationId xmlns:p14="http://schemas.microsoft.com/office/powerpoint/2010/main" val="1244872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a:t>
            </a:r>
          </a:p>
          <a:p>
            <a:r>
              <a:rPr lang="en-GB" dirty="0"/>
              <a:t>Getting a tick is rare, for that tick to have </a:t>
            </a:r>
            <a:r>
              <a:rPr lang="en-GB" dirty="0" err="1"/>
              <a:t>lyme</a:t>
            </a:r>
            <a:r>
              <a:rPr lang="en-GB" dirty="0"/>
              <a:t> disease is rare, for that tick to pass it on is even rarer. It is unlikely to pass </a:t>
            </a:r>
            <a:r>
              <a:rPr lang="en-GB" dirty="0" err="1"/>
              <a:t>lyme</a:t>
            </a:r>
            <a:r>
              <a:rPr lang="en-GB" dirty="0"/>
              <a:t> disease on if it is attached for less than 24 hours</a:t>
            </a:r>
          </a:p>
          <a:p>
            <a:r>
              <a:rPr lang="en-GB" dirty="0"/>
              <a:t>&lt;click&gt; &lt;click&gt;&lt;click&gt;</a:t>
            </a:r>
          </a:p>
          <a:p>
            <a:r>
              <a:rPr lang="en-GB" dirty="0"/>
              <a:t>A blood test might be negative in the first couple of weeks since a bite &lt;click&gt;</a:t>
            </a:r>
          </a:p>
          <a:p>
            <a:r>
              <a:rPr lang="en-GB" dirty="0"/>
              <a:t>The treatment is antibiotics, If you have a rash you should be treated immediately</a:t>
            </a:r>
          </a:p>
          <a:p>
            <a:r>
              <a:rPr lang="en-GB" dirty="0"/>
              <a:t>Basically insist on a course of antibiotics</a:t>
            </a:r>
          </a:p>
        </p:txBody>
      </p:sp>
      <p:sp>
        <p:nvSpPr>
          <p:cNvPr id="4" name="Slide Number Placeholder 3"/>
          <p:cNvSpPr>
            <a:spLocks noGrp="1"/>
          </p:cNvSpPr>
          <p:nvPr>
            <p:ph type="sldNum" sz="quarter" idx="10"/>
          </p:nvPr>
        </p:nvSpPr>
        <p:spPr/>
        <p:txBody>
          <a:bodyPr/>
          <a:lstStyle/>
          <a:p>
            <a:fld id="{0BFE91F0-9802-4B1A-ADB5-A2E842E09843}" type="slidenum">
              <a:rPr lang="en-GB" smtClean="0"/>
              <a:t>14</a:t>
            </a:fld>
            <a:endParaRPr lang="en-GB"/>
          </a:p>
        </p:txBody>
      </p:sp>
    </p:spTree>
    <p:extLst>
      <p:ext uri="{BB962C8B-B14F-4D97-AF65-F5344CB8AC3E}">
        <p14:creationId xmlns:p14="http://schemas.microsoft.com/office/powerpoint/2010/main" val="1367887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15</a:t>
            </a:fld>
            <a:endParaRPr lang="en-GB"/>
          </a:p>
        </p:txBody>
      </p:sp>
    </p:spTree>
    <p:extLst>
      <p:ext uri="{BB962C8B-B14F-4D97-AF65-F5344CB8AC3E}">
        <p14:creationId xmlns:p14="http://schemas.microsoft.com/office/powerpoint/2010/main" val="2191774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 &lt;click&gt; &lt;click&gt;</a:t>
            </a:r>
          </a:p>
          <a:p>
            <a:r>
              <a:rPr lang="en-GB" dirty="0"/>
              <a:t>10 minute rule is really, really hard and painful, take someone with you for encouragement</a:t>
            </a:r>
          </a:p>
          <a:p>
            <a:r>
              <a:rPr lang="en-GB" dirty="0"/>
              <a:t>We would advise against cooking in the day time away from water source</a:t>
            </a:r>
          </a:p>
          <a:p>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16</a:t>
            </a:fld>
            <a:endParaRPr lang="en-GB"/>
          </a:p>
        </p:txBody>
      </p:sp>
    </p:spTree>
    <p:extLst>
      <p:ext uri="{BB962C8B-B14F-4D97-AF65-F5344CB8AC3E}">
        <p14:creationId xmlns:p14="http://schemas.microsoft.com/office/powerpoint/2010/main" val="3639887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a:t>
            </a:r>
          </a:p>
          <a:p>
            <a:r>
              <a:rPr lang="en-GB" dirty="0"/>
              <a:t>Usually a lovely day, you’re having a great time and one of your friends starts acting really weird</a:t>
            </a:r>
          </a:p>
          <a:p>
            <a:r>
              <a:rPr lang="en-GB" dirty="0"/>
              <a:t>&lt;click&gt;</a:t>
            </a:r>
          </a:p>
          <a:p>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17</a:t>
            </a:fld>
            <a:endParaRPr lang="en-GB"/>
          </a:p>
        </p:txBody>
      </p:sp>
    </p:spTree>
    <p:extLst>
      <p:ext uri="{BB962C8B-B14F-4D97-AF65-F5344CB8AC3E}">
        <p14:creationId xmlns:p14="http://schemas.microsoft.com/office/powerpoint/2010/main" val="3780679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Covid we haven’t had a problem </a:t>
            </a:r>
          </a:p>
          <a:p>
            <a:r>
              <a:rPr lang="en-GB" dirty="0"/>
              <a:t>About 10 years ago we had half a team go home half way through a gold expedition</a:t>
            </a:r>
          </a:p>
          <a:p>
            <a:endParaRPr lang="en-GB" dirty="0"/>
          </a:p>
          <a:p>
            <a:r>
              <a:rPr lang="en-GB" dirty="0"/>
              <a:t>We all know about this stuff now</a:t>
            </a:r>
          </a:p>
          <a:p>
            <a:r>
              <a:rPr lang="en-GB" dirty="0"/>
              <a:t>&lt;click&gt;  number 1 hand hygiene</a:t>
            </a:r>
          </a:p>
          <a:p>
            <a:r>
              <a:rPr lang="en-GB" dirty="0"/>
              <a:t>&lt;click&gt; report your symptoms so you don’t spread your illness. We’ve always taught these two but with covid we also&lt;click&gt;&lt;click&gt;&lt;click&gt;</a:t>
            </a:r>
          </a:p>
          <a:p>
            <a:r>
              <a:rPr lang="en-GB" dirty="0"/>
              <a:t>Not really a treatment but it is the action we have to take</a:t>
            </a:r>
          </a:p>
        </p:txBody>
      </p:sp>
      <p:sp>
        <p:nvSpPr>
          <p:cNvPr id="4" name="Slide Number Placeholder 3"/>
          <p:cNvSpPr>
            <a:spLocks noGrp="1"/>
          </p:cNvSpPr>
          <p:nvPr>
            <p:ph type="sldNum" sz="quarter" idx="10"/>
          </p:nvPr>
        </p:nvSpPr>
        <p:spPr/>
        <p:txBody>
          <a:bodyPr/>
          <a:lstStyle/>
          <a:p>
            <a:fld id="{0BFE91F0-9802-4B1A-ADB5-A2E842E09843}" type="slidenum">
              <a:rPr lang="en-GB" smtClean="0"/>
              <a:t>18</a:t>
            </a:fld>
            <a:endParaRPr lang="en-GB"/>
          </a:p>
        </p:txBody>
      </p:sp>
    </p:spTree>
    <p:extLst>
      <p:ext uri="{BB962C8B-B14F-4D97-AF65-F5344CB8AC3E}">
        <p14:creationId xmlns:p14="http://schemas.microsoft.com/office/powerpoint/2010/main" val="1206111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19</a:t>
            </a:fld>
            <a:endParaRPr lang="en-GB"/>
          </a:p>
        </p:txBody>
      </p:sp>
    </p:spTree>
    <p:extLst>
      <p:ext uri="{BB962C8B-B14F-4D97-AF65-F5344CB8AC3E}">
        <p14:creationId xmlns:p14="http://schemas.microsoft.com/office/powerpoint/2010/main" val="388369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 ensure what you do is safe, put on warm clothing if necessary etc</a:t>
            </a:r>
          </a:p>
          <a:p>
            <a:r>
              <a:rPr lang="en-GB" dirty="0"/>
              <a:t>&lt;click&gt; Apply first aid</a:t>
            </a:r>
          </a:p>
          <a:p>
            <a:r>
              <a:rPr lang="en-GB" dirty="0"/>
              <a:t>&lt;click&gt; Help can be summoned by shouting, whistling (6 long blasts) texting, phoning (if leaving a voice mail always send by text as well) or maybe some sort of PLB, or even walking to a building or hill top</a:t>
            </a:r>
          </a:p>
          <a:p>
            <a:r>
              <a:rPr lang="en-GB" dirty="0"/>
              <a:t>&lt;click&gt; If it is a minor incident that you sort out you may need to text your supervisor anyway to say that all is ok but you are delayed</a:t>
            </a:r>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3507509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20</a:t>
            </a:fld>
            <a:endParaRPr lang="en-GB"/>
          </a:p>
        </p:txBody>
      </p:sp>
    </p:spTree>
    <p:extLst>
      <p:ext uri="{BB962C8B-B14F-4D97-AF65-F5344CB8AC3E}">
        <p14:creationId xmlns:p14="http://schemas.microsoft.com/office/powerpoint/2010/main" val="122893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cover as it is possible and is life threatening</a:t>
            </a:r>
          </a:p>
          <a:p>
            <a:r>
              <a:rPr lang="en-GB" dirty="0"/>
              <a:t>&lt;click&gt;</a:t>
            </a:r>
          </a:p>
          <a:p>
            <a:r>
              <a:rPr lang="en-GB" dirty="0"/>
              <a:t>Can be thought of as cold exhaustion. Keep warm, &lt;click&gt; keep rested, &lt;click&gt; keep energy intake high.</a:t>
            </a:r>
          </a:p>
          <a:p>
            <a:r>
              <a:rPr lang="en-GB" dirty="0"/>
              <a:t>There will be a slow build up and it is hard to detect in yourself (mention symptoms here)</a:t>
            </a:r>
          </a:p>
          <a:p>
            <a:r>
              <a:rPr lang="en-GB" dirty="0"/>
              <a:t>&lt;click&gt;</a:t>
            </a:r>
          </a:p>
          <a:p>
            <a:r>
              <a:rPr lang="en-GB" dirty="0"/>
              <a:t>Early stage, feed sugar, take some things from bag keep moving slowly</a:t>
            </a:r>
          </a:p>
          <a:p>
            <a:r>
              <a:rPr lang="en-GB" dirty="0"/>
              <a:t>If that doesn’t help</a:t>
            </a:r>
          </a:p>
          <a:p>
            <a:r>
              <a:rPr lang="en-GB" dirty="0"/>
              <a:t>Get shelter, replace wet clothes (or put more clothing over the top</a:t>
            </a:r>
          </a:p>
          <a:p>
            <a:r>
              <a:rPr lang="en-GB" dirty="0"/>
              <a:t>If serious put up a tent and get in sleeping bags. Get help</a:t>
            </a:r>
          </a:p>
          <a:p>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21</a:t>
            </a:fld>
            <a:endParaRPr lang="en-GB"/>
          </a:p>
        </p:txBody>
      </p:sp>
    </p:spTree>
    <p:extLst>
      <p:ext uri="{BB962C8B-B14F-4D97-AF65-F5344CB8AC3E}">
        <p14:creationId xmlns:p14="http://schemas.microsoft.com/office/powerpoint/2010/main" val="164857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 Ask for the police. They may well take all sorts of details before passing it on to MR then you may have to go through it again.</a:t>
            </a:r>
          </a:p>
          <a:p>
            <a:r>
              <a:rPr lang="en-GB" dirty="0"/>
              <a:t>&lt;click&gt; They will ask lots of questions most of them you will be able to tell them like, who is injured, what the injuries are, are you safe or is there a danger of thigs getting worse. But some information you will need to work out or find.</a:t>
            </a:r>
          </a:p>
          <a:p>
            <a:r>
              <a:rPr lang="en-GB" dirty="0"/>
              <a:t>&lt;click&gt; location. Other phone numbers in case your battery dies or if they have better signal to receive a text message for their locating system. Your supervisors number so they can tell us there is a problem (you may only have a signal for 999)</a:t>
            </a:r>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100701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 </a:t>
            </a:r>
          </a:p>
          <a:p>
            <a:r>
              <a:rPr lang="en-GB" dirty="0"/>
              <a:t>It will text back asking to confirm, follow instructions</a:t>
            </a:r>
          </a:p>
          <a:p>
            <a:r>
              <a:rPr lang="en-GB" dirty="0"/>
              <a:t>This is the format</a:t>
            </a:r>
          </a:p>
          <a:p>
            <a:r>
              <a:rPr lang="en-GB" dirty="0"/>
              <a:t>&lt;click&gt; here are some examples (maybe give a bit more info than just broken leg that is for illustration purposes)</a:t>
            </a:r>
          </a:p>
          <a:p>
            <a:r>
              <a:rPr lang="en-GB" dirty="0"/>
              <a:t>&lt;click&gt; Mention the Grid reference letter prefix</a:t>
            </a:r>
          </a:p>
          <a:p>
            <a:r>
              <a:rPr lang="en-GB" dirty="0"/>
              <a:t>&lt;click&gt; mention putting other references like hill names is good to confirm</a:t>
            </a:r>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282772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&lt;click&gt;&lt;click&gt;&lt;click&gt;&lt;click&gt;&lt;click&gt;The survival bag and torch on a pole shown are for if you are just off a path, you can say go to the flashing torch and we are 50 meters to the east</a:t>
            </a:r>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112239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has done some first aid training?</a:t>
            </a:r>
          </a:p>
          <a:p>
            <a:r>
              <a:rPr lang="en-GB" dirty="0"/>
              <a:t>What have they done?</a:t>
            </a:r>
          </a:p>
          <a:p>
            <a:r>
              <a:rPr lang="en-GB" dirty="0"/>
              <a:t>What was covered?</a:t>
            </a:r>
          </a:p>
          <a:p>
            <a:r>
              <a:rPr lang="en-GB" dirty="0"/>
              <a:t>Advise that first aid training is a good thing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aid is a massive topic.</a:t>
            </a:r>
          </a:p>
          <a:p>
            <a:r>
              <a:rPr lang="en-GB" dirty="0"/>
              <a:t>As someone working in outdoor education I have to have a 16 hour (2 day) course every 3 years.</a:t>
            </a:r>
          </a:p>
          <a:p>
            <a:r>
              <a:rPr lang="en-GB" dirty="0"/>
              <a:t>That course covers 3 broad area’s</a:t>
            </a:r>
          </a:p>
          <a:p>
            <a:r>
              <a:rPr lang="en-GB" dirty="0"/>
              <a:t>&lt;click&gt; &lt;click&gt;&lt;click&gt; &lt;Click&gt;</a:t>
            </a:r>
          </a:p>
          <a:p>
            <a:r>
              <a:rPr lang="en-GB" dirty="0"/>
              <a:t>We’re not going to cover CPR and un-responsive casualty procedure as they are big topics within themselves and really require a lot of covid unsafe moving about</a:t>
            </a:r>
          </a:p>
          <a:p>
            <a:r>
              <a:rPr lang="en-GB" dirty="0"/>
              <a:t>Do a first aid course – google St johns ambulance </a:t>
            </a:r>
            <a:r>
              <a:rPr lang="en-GB" dirty="0" err="1"/>
              <a:t>dofe</a:t>
            </a:r>
            <a:r>
              <a:rPr lang="en-GB" dirty="0"/>
              <a:t> self teach workbook</a:t>
            </a:r>
          </a:p>
        </p:txBody>
      </p:sp>
      <p:sp>
        <p:nvSpPr>
          <p:cNvPr id="4" name="Slide Number Placeholder 3"/>
          <p:cNvSpPr>
            <a:spLocks noGrp="1"/>
          </p:cNvSpPr>
          <p:nvPr>
            <p:ph type="sldNum" sz="quarter" idx="10"/>
          </p:nvPr>
        </p:nvSpPr>
        <p:spPr/>
        <p:txBody>
          <a:bodyPr/>
          <a:lstStyle/>
          <a:p>
            <a:fld id="{0BFE91F0-9802-4B1A-ADB5-A2E842E09843}" type="slidenum">
              <a:rPr lang="en-GB" smtClean="0"/>
              <a:t>6</a:t>
            </a:fld>
            <a:endParaRPr lang="en-GB"/>
          </a:p>
        </p:txBody>
      </p:sp>
    </p:spTree>
    <p:extLst>
      <p:ext uri="{BB962C8B-B14F-4D97-AF65-F5344CB8AC3E}">
        <p14:creationId xmlns:p14="http://schemas.microsoft.com/office/powerpoint/2010/main" val="3887730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for examples of possible injuries</a:t>
            </a:r>
          </a:p>
          <a:p>
            <a:r>
              <a:rPr lang="en-GB" dirty="0"/>
              <a:t>&lt;Click&gt;</a:t>
            </a:r>
          </a:p>
          <a:p>
            <a:r>
              <a:rPr lang="en-GB" dirty="0"/>
              <a:t>&lt;click&gt;</a:t>
            </a:r>
          </a:p>
          <a:p>
            <a:r>
              <a:rPr lang="en-GB" dirty="0"/>
              <a:t>This is a list of first aid issues that we have had to deal with over the last 14 years pretty much in order of frequency.</a:t>
            </a:r>
          </a:p>
          <a:p>
            <a:r>
              <a:rPr lang="en-GB" dirty="0"/>
              <a:t>From blisters which happen all the time down to Hypothermia which we have never had</a:t>
            </a:r>
          </a:p>
        </p:txBody>
      </p:sp>
      <p:sp>
        <p:nvSpPr>
          <p:cNvPr id="4" name="Slide Number Placeholder 3"/>
          <p:cNvSpPr>
            <a:spLocks noGrp="1"/>
          </p:cNvSpPr>
          <p:nvPr>
            <p:ph type="sldNum" sz="quarter" idx="10"/>
          </p:nvPr>
        </p:nvSpPr>
        <p:spPr/>
        <p:txBody>
          <a:bodyPr/>
          <a:lstStyle/>
          <a:p>
            <a:fld id="{0BFE91F0-9802-4B1A-ADB5-A2E842E09843}" type="slidenum">
              <a:rPr lang="en-GB" smtClean="0"/>
              <a:t>7</a:t>
            </a:fld>
            <a:endParaRPr lang="en-GB"/>
          </a:p>
        </p:txBody>
      </p:sp>
    </p:spTree>
    <p:extLst>
      <p:ext uri="{BB962C8B-B14F-4D97-AF65-F5344CB8AC3E}">
        <p14:creationId xmlns:p14="http://schemas.microsoft.com/office/powerpoint/2010/main" val="261823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people treat their own blisters so we don’t get to hear about them</a:t>
            </a:r>
          </a:p>
          <a:p>
            <a:r>
              <a:rPr lang="en-GB" dirty="0"/>
              <a:t>&lt;click&gt;</a:t>
            </a:r>
          </a:p>
          <a:p>
            <a:r>
              <a:rPr lang="en-GB" dirty="0"/>
              <a:t>Break in new boots &lt;click&gt;</a:t>
            </a:r>
          </a:p>
          <a:p>
            <a:r>
              <a:rPr lang="en-GB" dirty="0"/>
              <a:t>Clean socks next to skin each day, try and keep feet dry (talk about how?) &lt;click&gt;</a:t>
            </a:r>
          </a:p>
          <a:p>
            <a:r>
              <a:rPr lang="en-GB" dirty="0"/>
              <a:t>Treat as soon as you feel a hot spot &lt;click&gt;</a:t>
            </a:r>
          </a:p>
          <a:p>
            <a:r>
              <a:rPr lang="en-GB" dirty="0"/>
              <a:t>Plasters will do, </a:t>
            </a:r>
            <a:r>
              <a:rPr lang="en-GB" dirty="0" err="1"/>
              <a:t>gaffa</a:t>
            </a:r>
            <a:r>
              <a:rPr lang="en-GB" dirty="0"/>
              <a:t> tape will do &lt;click&gt;</a:t>
            </a:r>
          </a:p>
          <a:p>
            <a:r>
              <a:rPr lang="en-GB" dirty="0"/>
              <a:t>Bursting will make an infection more likely &lt;click&gt;</a:t>
            </a:r>
          </a:p>
          <a:p>
            <a:r>
              <a:rPr lang="en-GB" dirty="0"/>
              <a:t>Keep it covered (if it does burst then clean and keep covered)</a:t>
            </a:r>
          </a:p>
          <a:p>
            <a:r>
              <a:rPr lang="en-GB" dirty="0"/>
              <a:t>ASK if anyone minds a horrible photo, if they do then press </a:t>
            </a:r>
          </a:p>
          <a:p>
            <a:r>
              <a:rPr lang="en-GB" dirty="0"/>
              <a:t>The number of the next slide then &lt;enter&gt;  to skip to the next slide or &lt;click&gt;</a:t>
            </a:r>
          </a:p>
          <a:p>
            <a:r>
              <a:rPr lang="en-GB" dirty="0"/>
              <a:t>Talk about cutting off flap, cleaning and covering</a:t>
            </a:r>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8</a:t>
            </a:fld>
            <a:endParaRPr lang="en-GB"/>
          </a:p>
        </p:txBody>
      </p:sp>
    </p:spTree>
    <p:extLst>
      <p:ext uri="{BB962C8B-B14F-4D97-AF65-F5344CB8AC3E}">
        <p14:creationId xmlns:p14="http://schemas.microsoft.com/office/powerpoint/2010/main" val="1993029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a:t>
            </a:r>
          </a:p>
          <a:p>
            <a:r>
              <a:rPr lang="en-GB" dirty="0"/>
              <a:t>The worst of these types of injuries happens through falling over</a:t>
            </a:r>
          </a:p>
          <a:p>
            <a:r>
              <a:rPr lang="en-GB" dirty="0"/>
              <a:t>Covering limbs prevents scratches (knees !!) (but are you going to do that??)</a:t>
            </a:r>
          </a:p>
          <a:p>
            <a:r>
              <a:rPr lang="en-GB" dirty="0"/>
              <a:t>&lt;click&gt;</a:t>
            </a:r>
          </a:p>
          <a:p>
            <a:r>
              <a:rPr lang="en-GB" dirty="0"/>
              <a:t>Important to clean, dry and cover even cuts that you wouldn’t normally bother with</a:t>
            </a:r>
          </a:p>
          <a:p>
            <a:r>
              <a:rPr lang="en-GB" dirty="0"/>
              <a:t>&lt;Click&gt;</a:t>
            </a:r>
          </a:p>
          <a:p>
            <a:r>
              <a:rPr lang="en-GB" dirty="0"/>
              <a:t>Consider uncover over-night then re-dress in the morning</a:t>
            </a:r>
          </a:p>
        </p:txBody>
      </p:sp>
      <p:sp>
        <p:nvSpPr>
          <p:cNvPr id="4" name="Slide Number Placeholder 3"/>
          <p:cNvSpPr>
            <a:spLocks noGrp="1"/>
          </p:cNvSpPr>
          <p:nvPr>
            <p:ph type="sldNum" sz="quarter" idx="10"/>
          </p:nvPr>
        </p:nvSpPr>
        <p:spPr/>
        <p:txBody>
          <a:bodyPr/>
          <a:lstStyle/>
          <a:p>
            <a:fld id="{0BFE91F0-9802-4B1A-ADB5-A2E842E09843}" type="slidenum">
              <a:rPr lang="en-GB" smtClean="0"/>
              <a:t>9</a:t>
            </a:fld>
            <a:endParaRPr lang="en-GB"/>
          </a:p>
        </p:txBody>
      </p:sp>
    </p:spTree>
    <p:extLst>
      <p:ext uri="{BB962C8B-B14F-4D97-AF65-F5344CB8AC3E}">
        <p14:creationId xmlns:p14="http://schemas.microsoft.com/office/powerpoint/2010/main" val="4189354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9/8/2021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ti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4370" y="1082237"/>
            <a:ext cx="7766936" cy="955611"/>
          </a:xfrm>
        </p:spPr>
        <p:txBody>
          <a:bodyPr/>
          <a:lstStyle/>
          <a:p>
            <a:pPr algn="l"/>
            <a:r>
              <a:rPr lang="en-GB" dirty="0">
                <a:solidFill>
                  <a:schemeClr val="accent2">
                    <a:lumMod val="75000"/>
                  </a:schemeClr>
                </a:solidFill>
              </a:rPr>
              <a:t>Emergency Procedures and First Aid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5" name="Picture 4" descr="A group of people posing for the camera&#10;&#10;Description automatically generated with medium confidence">
            <a:extLst>
              <a:ext uri="{FF2B5EF4-FFF2-40B4-BE49-F238E27FC236}">
                <a16:creationId xmlns:a16="http://schemas.microsoft.com/office/drawing/2014/main" id="{8C0B8CC2-5084-46E0-9926-947982C135CB}"/>
              </a:ext>
            </a:extLst>
          </p:cNvPr>
          <p:cNvPicPr>
            <a:picLocks noChangeAspect="1"/>
          </p:cNvPicPr>
          <p:nvPr/>
        </p:nvPicPr>
        <p:blipFill rotWithShape="1">
          <a:blip r:embed="rId4"/>
          <a:srcRect t="7861"/>
          <a:stretch/>
        </p:blipFill>
        <p:spPr>
          <a:xfrm>
            <a:off x="4892743" y="2511232"/>
            <a:ext cx="6415497" cy="3653098"/>
          </a:xfrm>
          <a:prstGeom prst="rect">
            <a:avLst/>
          </a:prstGeom>
          <a:ln w="12700">
            <a:solidFill>
              <a:schemeClr val="tx1"/>
            </a:solidFill>
          </a:ln>
        </p:spPr>
      </p:pic>
      <p:pic>
        <p:nvPicPr>
          <p:cNvPr id="6" name="Picture 5" descr="A picture containing grass, outdoor, tent, outdoor object&#10;&#10;Description automatically generated">
            <a:extLst>
              <a:ext uri="{FF2B5EF4-FFF2-40B4-BE49-F238E27FC236}">
                <a16:creationId xmlns:a16="http://schemas.microsoft.com/office/drawing/2014/main" id="{CBFEAEB6-E179-44B4-BF72-6EACA3CBEF16}"/>
              </a:ext>
            </a:extLst>
          </p:cNvPr>
          <p:cNvPicPr>
            <a:picLocks noChangeAspect="1"/>
          </p:cNvPicPr>
          <p:nvPr/>
        </p:nvPicPr>
        <p:blipFill>
          <a:blip r:embed="rId5"/>
          <a:stretch>
            <a:fillRect/>
          </a:stretch>
        </p:blipFill>
        <p:spPr>
          <a:xfrm>
            <a:off x="984370" y="2218357"/>
            <a:ext cx="3179135" cy="4238847"/>
          </a:xfrm>
          <a:prstGeom prst="rect">
            <a:avLst/>
          </a:prstGeom>
          <a:ln w="12700">
            <a:solidFill>
              <a:schemeClr val="tx1"/>
            </a:solidFill>
          </a:ln>
        </p:spPr>
      </p:pic>
    </p:spTree>
    <p:extLst>
      <p:ext uri="{BB962C8B-B14F-4D97-AF65-F5344CB8AC3E}">
        <p14:creationId xmlns:p14="http://schemas.microsoft.com/office/powerpoint/2010/main" val="80795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Breaks, sprains and strains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429000"/>
            <a:ext cx="4283015" cy="3190617"/>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Good tread</a:t>
            </a:r>
            <a:r>
              <a:rPr kumimoji="0" lang="en-GB" sz="2400" b="0" i="0" u="none" strike="noStrike" kern="1200" cap="none" spc="0" normalizeH="0" noProof="0" dirty="0">
                <a:ln>
                  <a:noFill/>
                </a:ln>
                <a:solidFill>
                  <a:prstClr val="black">
                    <a:lumMod val="75000"/>
                    <a:lumOff val="25000"/>
                  </a:prstClr>
                </a:solidFill>
                <a:effectLst/>
                <a:uLnTx/>
                <a:uFillTx/>
                <a:latin typeface="Trebuchet MS" panose="020B0603020202020204"/>
                <a:ea typeface="+mn-ea"/>
                <a:cs typeface="+mn-cs"/>
              </a:rPr>
              <a:t> on footwear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Taking care on wet, slippery, uneven and steep ground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Taking care on stiles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Fitness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7" name="Title 1">
            <a:extLst>
              <a:ext uri="{FF2B5EF4-FFF2-40B4-BE49-F238E27FC236}">
                <a16:creationId xmlns:a16="http://schemas.microsoft.com/office/drawing/2014/main" id="{1F8205D9-CCE9-470F-9242-D9B9AAE209C2}"/>
              </a:ext>
            </a:extLst>
          </p:cNvPr>
          <p:cNvSpPr txBox="1">
            <a:spLocks/>
          </p:cNvSpPr>
          <p:nvPr/>
        </p:nvSpPr>
        <p:spPr>
          <a:xfrm>
            <a:off x="898584" y="1872057"/>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Prevalence: 10 per year</a:t>
            </a: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3429000"/>
            <a:ext cx="4283015" cy="3190617"/>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Rest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Ice (cool)</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Compress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Elevate</a:t>
            </a:r>
            <a:br>
              <a:rPr lang="en-GB" sz="2400" dirty="0">
                <a:solidFill>
                  <a:prstClr val="black">
                    <a:lumMod val="75000"/>
                    <a:lumOff val="25000"/>
                  </a:prstClr>
                </a:solidFill>
                <a:latin typeface="Trebuchet MS" panose="020B0603020202020204"/>
              </a:rPr>
            </a:br>
            <a:br>
              <a:rPr lang="en-GB" sz="2400" dirty="0">
                <a:solidFill>
                  <a:prstClr val="black">
                    <a:lumMod val="75000"/>
                    <a:lumOff val="25000"/>
                  </a:prstClr>
                </a:solidFill>
                <a:latin typeface="Trebuchet MS" panose="020B0603020202020204"/>
              </a:rPr>
            </a:br>
            <a:r>
              <a:rPr lang="en-GB" sz="2400" dirty="0">
                <a:solidFill>
                  <a:prstClr val="black">
                    <a:lumMod val="75000"/>
                    <a:lumOff val="25000"/>
                  </a:prstClr>
                </a:solidFill>
                <a:latin typeface="Trebuchet MS" panose="020B0603020202020204"/>
              </a:rPr>
              <a:t>RICE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pic>
        <p:nvPicPr>
          <p:cNvPr id="6" name="Picture 5" descr="A picture containing grass, outdoor, rock, person&#10;&#10;Description automatically generated">
            <a:extLst>
              <a:ext uri="{FF2B5EF4-FFF2-40B4-BE49-F238E27FC236}">
                <a16:creationId xmlns:a16="http://schemas.microsoft.com/office/drawing/2014/main" id="{B5492923-08D9-4B0D-99E2-5E80C2D252A4}"/>
              </a:ext>
            </a:extLst>
          </p:cNvPr>
          <p:cNvPicPr>
            <a:picLocks noChangeAspect="1"/>
          </p:cNvPicPr>
          <p:nvPr/>
        </p:nvPicPr>
        <p:blipFill>
          <a:blip r:embed="rId4"/>
          <a:stretch>
            <a:fillRect/>
          </a:stretch>
        </p:blipFill>
        <p:spPr>
          <a:xfrm>
            <a:off x="689860" y="1950453"/>
            <a:ext cx="5367082" cy="4669164"/>
          </a:xfrm>
          <a:prstGeom prst="rect">
            <a:avLst/>
          </a:prstGeom>
          <a:ln w="12700">
            <a:solidFill>
              <a:schemeClr val="tx1"/>
            </a:solidFill>
          </a:ln>
        </p:spPr>
      </p:pic>
      <p:sp>
        <p:nvSpPr>
          <p:cNvPr id="13" name="Title 1">
            <a:extLst>
              <a:ext uri="{FF2B5EF4-FFF2-40B4-BE49-F238E27FC236}">
                <a16:creationId xmlns:a16="http://schemas.microsoft.com/office/drawing/2014/main" id="{8B76C05F-1F68-4C77-8004-5EB67601758C}"/>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60510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Breaks, sprains and strains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2536476"/>
            <a:ext cx="8067055" cy="468333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Sit</a:t>
            </a:r>
            <a:r>
              <a:rPr kumimoji="0" lang="en-GB" sz="2400" b="0" i="0" u="none" strike="noStrike" kern="1200" cap="none" spc="0" normalizeH="0" noProof="0" dirty="0">
                <a:ln>
                  <a:noFill/>
                </a:ln>
                <a:solidFill>
                  <a:prstClr val="black">
                    <a:lumMod val="75000"/>
                    <a:lumOff val="25000"/>
                  </a:prstClr>
                </a:solidFill>
                <a:effectLst/>
                <a:uLnTx/>
                <a:uFillTx/>
                <a:latin typeface="Trebuchet MS" panose="020B0603020202020204"/>
                <a:ea typeface="+mn-ea"/>
                <a:cs typeface="+mn-cs"/>
              </a:rPr>
              <a:t> down for a bit (Rest)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You might take the boot off and have a look (is there swelling)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Try walking on it after a few minutes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Ice , Compress, Elevate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Do you need carrying off or help from your supervisor?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Can some of your team carry more kit?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Do not take pain killers to mask a mechanical injury to enable you </a:t>
            </a:r>
            <a:r>
              <a:rPr lang="en-GB" sz="2400">
                <a:solidFill>
                  <a:prstClr val="black">
                    <a:lumMod val="75000"/>
                    <a:lumOff val="25000"/>
                  </a:prstClr>
                </a:solidFill>
                <a:latin typeface="Trebuchet MS" panose="020B0603020202020204"/>
              </a:rPr>
              <a:t>to continue</a:t>
            </a: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3" y="1753526"/>
            <a:ext cx="8939684" cy="68163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Leg injury treatment – possible process</a:t>
            </a:r>
          </a:p>
        </p:txBody>
      </p:sp>
      <p:sp>
        <p:nvSpPr>
          <p:cNvPr id="9" name="Title 1">
            <a:extLst>
              <a:ext uri="{FF2B5EF4-FFF2-40B4-BE49-F238E27FC236}">
                <a16:creationId xmlns:a16="http://schemas.microsoft.com/office/drawing/2014/main" id="{39DDD076-FF9A-4D25-889F-6CBC08DDC58F}"/>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pic>
        <p:nvPicPr>
          <p:cNvPr id="3" name="Picture 2" descr="A picture containing person, standing, group, people&#10;&#10;Description automatically generated">
            <a:extLst>
              <a:ext uri="{FF2B5EF4-FFF2-40B4-BE49-F238E27FC236}">
                <a16:creationId xmlns:a16="http://schemas.microsoft.com/office/drawing/2014/main" id="{CD226DB5-090D-4B62-9B4E-F40744D70EA4}"/>
              </a:ext>
            </a:extLst>
          </p:cNvPr>
          <p:cNvPicPr>
            <a:picLocks noChangeAspect="1"/>
          </p:cNvPicPr>
          <p:nvPr/>
        </p:nvPicPr>
        <p:blipFill>
          <a:blip r:embed="rId4"/>
          <a:stretch>
            <a:fillRect/>
          </a:stretch>
        </p:blipFill>
        <p:spPr>
          <a:xfrm>
            <a:off x="8534400" y="2786459"/>
            <a:ext cx="3522983" cy="3746664"/>
          </a:xfrm>
          <a:prstGeom prst="rect">
            <a:avLst/>
          </a:prstGeom>
        </p:spPr>
      </p:pic>
    </p:spTree>
    <p:extLst>
      <p:ext uri="{BB962C8B-B14F-4D97-AF65-F5344CB8AC3E}">
        <p14:creationId xmlns:p14="http://schemas.microsoft.com/office/powerpoint/2010/main" val="379350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Breaks, sprains and strains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2790471"/>
            <a:ext cx="8067055" cy="245195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Treat with</a:t>
            </a:r>
            <a:r>
              <a:rPr kumimoji="0" lang="en-GB" sz="2400" b="0" i="0" u="none" strike="noStrike" kern="1200" cap="none" spc="0" normalizeH="0" noProof="0" dirty="0">
                <a:ln>
                  <a:noFill/>
                </a:ln>
                <a:solidFill>
                  <a:prstClr val="black">
                    <a:lumMod val="75000"/>
                    <a:lumOff val="25000"/>
                  </a:prstClr>
                </a:solidFill>
                <a:effectLst/>
                <a:uLnTx/>
                <a:uFillTx/>
                <a:latin typeface="Trebuchet MS" panose="020B0603020202020204"/>
                <a:ea typeface="+mn-ea"/>
                <a:cs typeface="+mn-cs"/>
              </a:rPr>
              <a:t> RICE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Consider immobilising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3" y="1872057"/>
            <a:ext cx="5925549"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Arm injury treatment</a:t>
            </a:r>
          </a:p>
        </p:txBody>
      </p:sp>
      <p:pic>
        <p:nvPicPr>
          <p:cNvPr id="7" name="Picture 6" descr="A group of people posing for the camera&#10;&#10;Description automatically generated with medium confidence">
            <a:extLst>
              <a:ext uri="{FF2B5EF4-FFF2-40B4-BE49-F238E27FC236}">
                <a16:creationId xmlns:a16="http://schemas.microsoft.com/office/drawing/2014/main" id="{85A2A545-D5BB-4CBA-B48A-A57332D9D707}"/>
              </a:ext>
            </a:extLst>
          </p:cNvPr>
          <p:cNvPicPr>
            <a:picLocks noChangeAspect="1"/>
          </p:cNvPicPr>
          <p:nvPr/>
        </p:nvPicPr>
        <p:blipFill rotWithShape="1">
          <a:blip r:embed="rId4"/>
          <a:srcRect t="7861"/>
          <a:stretch/>
        </p:blipFill>
        <p:spPr>
          <a:xfrm>
            <a:off x="5287224" y="2782483"/>
            <a:ext cx="6415497" cy="3653098"/>
          </a:xfrm>
          <a:prstGeom prst="rect">
            <a:avLst/>
          </a:prstGeom>
          <a:ln w="12700">
            <a:solidFill>
              <a:schemeClr val="tx1"/>
            </a:solidFill>
          </a:ln>
        </p:spPr>
      </p:pic>
      <p:sp>
        <p:nvSpPr>
          <p:cNvPr id="10" name="Title 1">
            <a:extLst>
              <a:ext uri="{FF2B5EF4-FFF2-40B4-BE49-F238E27FC236}">
                <a16:creationId xmlns:a16="http://schemas.microsoft.com/office/drawing/2014/main" id="{25F0FDE6-77FE-4C74-846A-DD8AA2E37107}"/>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107479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Tick bites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429000"/>
            <a:ext cx="4283015" cy="182614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Cover limbs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Treat clothing with a repellent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7" name="Title 1">
            <a:extLst>
              <a:ext uri="{FF2B5EF4-FFF2-40B4-BE49-F238E27FC236}">
                <a16:creationId xmlns:a16="http://schemas.microsoft.com/office/drawing/2014/main" id="{1F8205D9-CCE9-470F-9242-D9B9AAE209C2}"/>
              </a:ext>
            </a:extLst>
          </p:cNvPr>
          <p:cNvSpPr txBox="1">
            <a:spLocks/>
          </p:cNvSpPr>
          <p:nvPr/>
        </p:nvSpPr>
        <p:spPr>
          <a:xfrm>
            <a:off x="898584" y="1872057"/>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Prevalence: 4 a year</a:t>
            </a: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3429000"/>
            <a:ext cx="4283015" cy="232371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Check exposed skin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Remove with a tick tool</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Wipe with antiseptic</a:t>
            </a:r>
            <a:br>
              <a:rPr lang="en-GB" sz="2400" dirty="0">
                <a:solidFill>
                  <a:prstClr val="black">
                    <a:lumMod val="75000"/>
                    <a:lumOff val="25000"/>
                  </a:prstClr>
                </a:solidFill>
                <a:latin typeface="Trebuchet MS" panose="020B0603020202020204"/>
              </a:rPr>
            </a:br>
            <a:r>
              <a:rPr lang="en-GB" sz="2400" dirty="0">
                <a:solidFill>
                  <a:prstClr val="black">
                    <a:lumMod val="75000"/>
                    <a:lumOff val="25000"/>
                  </a:prstClr>
                </a:solidFill>
                <a:latin typeface="Trebuchet MS" panose="020B0603020202020204"/>
              </a:rPr>
              <a:t>wipe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pic>
        <p:nvPicPr>
          <p:cNvPr id="13" name="Picture 12" descr="A picture containing text&#10;&#10;Description automatically generated">
            <a:extLst>
              <a:ext uri="{FF2B5EF4-FFF2-40B4-BE49-F238E27FC236}">
                <a16:creationId xmlns:a16="http://schemas.microsoft.com/office/drawing/2014/main" id="{6B0E8AC8-8F5A-427F-B017-5BDC98170F15}"/>
              </a:ext>
            </a:extLst>
          </p:cNvPr>
          <p:cNvPicPr>
            <a:picLocks noChangeAspect="1"/>
          </p:cNvPicPr>
          <p:nvPr/>
        </p:nvPicPr>
        <p:blipFill>
          <a:blip r:embed="rId4"/>
          <a:stretch>
            <a:fillRect/>
          </a:stretch>
        </p:blipFill>
        <p:spPr>
          <a:xfrm>
            <a:off x="2662872" y="4570963"/>
            <a:ext cx="3433128" cy="2144446"/>
          </a:xfrm>
          <a:prstGeom prst="rect">
            <a:avLst/>
          </a:prstGeom>
        </p:spPr>
      </p:pic>
      <p:sp>
        <p:nvSpPr>
          <p:cNvPr id="14" name="Title 1">
            <a:extLst>
              <a:ext uri="{FF2B5EF4-FFF2-40B4-BE49-F238E27FC236}">
                <a16:creationId xmlns:a16="http://schemas.microsoft.com/office/drawing/2014/main" id="{D70A7C47-7913-4F09-9216-F5F9E602F2F8}"/>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pic>
        <p:nvPicPr>
          <p:cNvPr id="3" name="Picture 2" descr="A close-up of a syringe&#10;&#10;Description automatically generated with low confidence">
            <a:extLst>
              <a:ext uri="{FF2B5EF4-FFF2-40B4-BE49-F238E27FC236}">
                <a16:creationId xmlns:a16="http://schemas.microsoft.com/office/drawing/2014/main" id="{FF634805-A295-4DB9-89B7-4646005E6D04}"/>
              </a:ext>
            </a:extLst>
          </p:cNvPr>
          <p:cNvPicPr>
            <a:picLocks noChangeAspect="1"/>
          </p:cNvPicPr>
          <p:nvPr/>
        </p:nvPicPr>
        <p:blipFill>
          <a:blip r:embed="rId5"/>
          <a:stretch>
            <a:fillRect/>
          </a:stretch>
        </p:blipFill>
        <p:spPr>
          <a:xfrm>
            <a:off x="6971343" y="4648056"/>
            <a:ext cx="5085190" cy="1983224"/>
          </a:xfrm>
          <a:prstGeom prst="rect">
            <a:avLst/>
          </a:prstGeom>
        </p:spPr>
      </p:pic>
    </p:spTree>
    <p:extLst>
      <p:ext uri="{BB962C8B-B14F-4D97-AF65-F5344CB8AC3E}">
        <p14:creationId xmlns:p14="http://schemas.microsoft.com/office/powerpoint/2010/main" val="205619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Tick bites – Lyme Disease</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2782483"/>
            <a:ext cx="4283015" cy="3062377"/>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Remove ticks within 24 hours</a:t>
            </a:r>
            <a:r>
              <a:rPr kumimoji="0" lang="en-GB" sz="2400" b="0" i="0" u="none" strike="noStrike" kern="1200" cap="none" spc="0" normalizeH="0" noProof="0" dirty="0">
                <a:ln>
                  <a:noFill/>
                </a:ln>
                <a:solidFill>
                  <a:prstClr val="black">
                    <a:lumMod val="75000"/>
                    <a:lumOff val="25000"/>
                  </a:prstClr>
                </a:solidFill>
                <a:effectLst/>
                <a:uLnTx/>
                <a:uFillTx/>
                <a:latin typeface="Trebuchet MS" panose="020B0603020202020204"/>
                <a:ea typeface="+mn-ea"/>
                <a:cs typeface="+mn-cs"/>
              </a:rPr>
              <a:t> of them attaching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Tell your supervisor you have had a tick bite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Read up on early symptoms of Lyme Disease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037848"/>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037847"/>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2790949"/>
            <a:ext cx="4283015" cy="145680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Blood test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Antibiotics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pic>
        <p:nvPicPr>
          <p:cNvPr id="6" name="Picture 5">
            <a:extLst>
              <a:ext uri="{FF2B5EF4-FFF2-40B4-BE49-F238E27FC236}">
                <a16:creationId xmlns:a16="http://schemas.microsoft.com/office/drawing/2014/main" id="{DA9568A3-10D8-4B59-9732-2C4509BA234E}"/>
              </a:ext>
            </a:extLst>
          </p:cNvPr>
          <p:cNvPicPr>
            <a:picLocks noChangeAspect="1"/>
          </p:cNvPicPr>
          <p:nvPr/>
        </p:nvPicPr>
        <p:blipFill>
          <a:blip r:embed="rId4"/>
          <a:stretch>
            <a:fillRect/>
          </a:stretch>
        </p:blipFill>
        <p:spPr>
          <a:xfrm>
            <a:off x="5643931" y="4075519"/>
            <a:ext cx="4094915" cy="2596177"/>
          </a:xfrm>
          <a:prstGeom prst="rect">
            <a:avLst/>
          </a:prstGeom>
        </p:spPr>
      </p:pic>
      <p:sp>
        <p:nvSpPr>
          <p:cNvPr id="12" name="Title 1">
            <a:extLst>
              <a:ext uri="{FF2B5EF4-FFF2-40B4-BE49-F238E27FC236}">
                <a16:creationId xmlns:a16="http://schemas.microsoft.com/office/drawing/2014/main" id="{8FFBF14C-E514-44E2-8B47-BD1AB2FA1082}"/>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422091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Tick bites – Lyme Disease</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2782483"/>
            <a:ext cx="8601016" cy="431400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Bulls eye rash</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Headaches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Stiff neck</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Facial palsy</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Extreme fatigue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Muscle and joint pain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Disturbances of sight, hearing,</a:t>
            </a:r>
            <a:br>
              <a:rPr lang="en-GB" sz="2400" dirty="0">
                <a:solidFill>
                  <a:prstClr val="black">
                    <a:lumMod val="75000"/>
                    <a:lumOff val="25000"/>
                  </a:prstClr>
                </a:solidFill>
                <a:latin typeface="Trebuchet MS" panose="020B0603020202020204"/>
              </a:rPr>
            </a:br>
            <a:r>
              <a:rPr lang="en-GB" sz="2400" dirty="0">
                <a:solidFill>
                  <a:prstClr val="black">
                    <a:lumMod val="75000"/>
                    <a:lumOff val="25000"/>
                  </a:prstClr>
                </a:solidFill>
                <a:latin typeface="Trebuchet MS" panose="020B0603020202020204"/>
              </a:rPr>
              <a:t>co-ordination, digestive system and sleep</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037848"/>
            <a:ext cx="57054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Symptoms can include</a:t>
            </a:r>
          </a:p>
        </p:txBody>
      </p:sp>
      <p:pic>
        <p:nvPicPr>
          <p:cNvPr id="6" name="Picture 5" descr="A person's feet on a rug&#10;&#10;Description automatically generated">
            <a:extLst>
              <a:ext uri="{FF2B5EF4-FFF2-40B4-BE49-F238E27FC236}">
                <a16:creationId xmlns:a16="http://schemas.microsoft.com/office/drawing/2014/main" id="{BA76BE02-48B7-4F6C-8DD2-77646645AB41}"/>
              </a:ext>
            </a:extLst>
          </p:cNvPr>
          <p:cNvPicPr>
            <a:picLocks noChangeAspect="1"/>
          </p:cNvPicPr>
          <p:nvPr/>
        </p:nvPicPr>
        <p:blipFill>
          <a:blip r:embed="rId4"/>
          <a:stretch>
            <a:fillRect/>
          </a:stretch>
        </p:blipFill>
        <p:spPr>
          <a:xfrm>
            <a:off x="5943597" y="2086773"/>
            <a:ext cx="5277900" cy="3958425"/>
          </a:xfrm>
          <a:prstGeom prst="rect">
            <a:avLst/>
          </a:prstGeom>
          <a:ln w="12700">
            <a:solidFill>
              <a:schemeClr val="tx1"/>
            </a:solidFill>
          </a:ln>
        </p:spPr>
      </p:pic>
      <p:sp>
        <p:nvSpPr>
          <p:cNvPr id="10" name="Title 1">
            <a:extLst>
              <a:ext uri="{FF2B5EF4-FFF2-40B4-BE49-F238E27FC236}">
                <a16:creationId xmlns:a16="http://schemas.microsoft.com/office/drawing/2014/main" id="{7680AC0B-B839-4C19-B605-F7D3F9BC4C52}"/>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298300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Burns and Scalds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429000"/>
            <a:ext cx="4283015" cy="959237"/>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Care when cooking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7" name="Title 1">
            <a:extLst>
              <a:ext uri="{FF2B5EF4-FFF2-40B4-BE49-F238E27FC236}">
                <a16:creationId xmlns:a16="http://schemas.microsoft.com/office/drawing/2014/main" id="{1F8205D9-CCE9-470F-9242-D9B9AAE209C2}"/>
              </a:ext>
            </a:extLst>
          </p:cNvPr>
          <p:cNvSpPr txBox="1">
            <a:spLocks/>
          </p:cNvSpPr>
          <p:nvPr/>
        </p:nvSpPr>
        <p:spPr>
          <a:xfrm>
            <a:off x="898584" y="1872057"/>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Prevalence: 1 every few years</a:t>
            </a: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3429000"/>
            <a:ext cx="4283015" cy="3318857"/>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Running water for at least 10 minutes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Dry</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Dress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Tell supervisor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12" name="Title 1">
            <a:extLst>
              <a:ext uri="{FF2B5EF4-FFF2-40B4-BE49-F238E27FC236}">
                <a16:creationId xmlns:a16="http://schemas.microsoft.com/office/drawing/2014/main" id="{30D85C1B-CCCF-4884-B1AB-0510F50E0744}"/>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41047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Heat exhaustion</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429000"/>
            <a:ext cx="4283015" cy="245195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Sun</a:t>
            </a:r>
            <a:r>
              <a:rPr kumimoji="0" lang="en-GB" sz="2400" b="0" i="0" u="none" strike="noStrike" kern="1200" cap="none" spc="0" normalizeH="0" noProof="0" dirty="0">
                <a:ln>
                  <a:noFill/>
                </a:ln>
                <a:solidFill>
                  <a:prstClr val="black">
                    <a:lumMod val="75000"/>
                    <a:lumOff val="25000"/>
                  </a:prstClr>
                </a:solidFill>
                <a:effectLst/>
                <a:uLnTx/>
                <a:uFillTx/>
                <a:latin typeface="Trebuchet MS" panose="020B0603020202020204"/>
                <a:ea typeface="+mn-ea"/>
                <a:cs typeface="+mn-cs"/>
              </a:rPr>
              <a:t> screen, hats and shirts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Drinking water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Eating food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7" name="Title 1">
            <a:extLst>
              <a:ext uri="{FF2B5EF4-FFF2-40B4-BE49-F238E27FC236}">
                <a16:creationId xmlns:a16="http://schemas.microsoft.com/office/drawing/2014/main" id="{1F8205D9-CCE9-470F-9242-D9B9AAE209C2}"/>
              </a:ext>
            </a:extLst>
          </p:cNvPr>
          <p:cNvSpPr txBox="1">
            <a:spLocks/>
          </p:cNvSpPr>
          <p:nvPr/>
        </p:nvSpPr>
        <p:spPr>
          <a:xfrm>
            <a:off x="898584" y="1872057"/>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Prevalence: 1 or 2 every few years</a:t>
            </a: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3429000"/>
            <a:ext cx="4283015" cy="2693045"/>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Rest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Shade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Drinking water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Aggressive cooling</a:t>
            </a:r>
            <a:br>
              <a:rPr lang="en-GB" sz="2400" dirty="0">
                <a:solidFill>
                  <a:prstClr val="black">
                    <a:lumMod val="75000"/>
                    <a:lumOff val="25000"/>
                  </a:prstClr>
                </a:solidFill>
                <a:latin typeface="Trebuchet MS" panose="020B0603020202020204"/>
              </a:rPr>
            </a:br>
            <a:r>
              <a:rPr lang="en-GB" sz="2400" dirty="0">
                <a:solidFill>
                  <a:prstClr val="black">
                    <a:lumMod val="75000"/>
                    <a:lumOff val="25000"/>
                  </a:prstClr>
                </a:solidFill>
                <a:latin typeface="Trebuchet MS" panose="020B0603020202020204"/>
              </a:rPr>
              <a:t>(applying water and fanning)</a:t>
            </a:r>
          </a:p>
        </p:txBody>
      </p:sp>
      <p:sp>
        <p:nvSpPr>
          <p:cNvPr id="12" name="Title 1">
            <a:extLst>
              <a:ext uri="{FF2B5EF4-FFF2-40B4-BE49-F238E27FC236}">
                <a16:creationId xmlns:a16="http://schemas.microsoft.com/office/drawing/2014/main" id="{D12E5415-D504-4DC2-983B-A66D7A327F3D}"/>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30825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Sickness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429000"/>
            <a:ext cx="4283015" cy="394467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Hand hygiene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Reporting symptoms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Physical distancing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Masks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Reduction of shared items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7" name="Title 1">
            <a:extLst>
              <a:ext uri="{FF2B5EF4-FFF2-40B4-BE49-F238E27FC236}">
                <a16:creationId xmlns:a16="http://schemas.microsoft.com/office/drawing/2014/main" id="{1F8205D9-CCE9-470F-9242-D9B9AAE209C2}"/>
              </a:ext>
            </a:extLst>
          </p:cNvPr>
          <p:cNvSpPr txBox="1">
            <a:spLocks/>
          </p:cNvSpPr>
          <p:nvPr/>
        </p:nvSpPr>
        <p:spPr>
          <a:xfrm>
            <a:off x="898584" y="1872057"/>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Prevalence: 1 or 2 every few years</a:t>
            </a: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3429000"/>
            <a:ext cx="4283015" cy="195438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Isolate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Go home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12" name="Title 1">
            <a:extLst>
              <a:ext uri="{FF2B5EF4-FFF2-40B4-BE49-F238E27FC236}">
                <a16:creationId xmlns:a16="http://schemas.microsoft.com/office/drawing/2014/main" id="{8E7BA3F7-8C15-428A-A0CD-61F5B89B1FB6}"/>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43778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9206884"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Anaphylaxis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429000"/>
            <a:ext cx="4283015" cy="182614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Tell people if you have an allergy</a:t>
            </a: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7" name="Title 1">
            <a:extLst>
              <a:ext uri="{FF2B5EF4-FFF2-40B4-BE49-F238E27FC236}">
                <a16:creationId xmlns:a16="http://schemas.microsoft.com/office/drawing/2014/main" id="{1F8205D9-CCE9-470F-9242-D9B9AAE209C2}"/>
              </a:ext>
            </a:extLst>
          </p:cNvPr>
          <p:cNvSpPr txBox="1">
            <a:spLocks/>
          </p:cNvSpPr>
          <p:nvPr/>
        </p:nvSpPr>
        <p:spPr>
          <a:xfrm>
            <a:off x="898584" y="1872057"/>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Prevalence: 1 ever</a:t>
            </a: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3429000"/>
            <a:ext cx="4283015" cy="195438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Epi Pen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12" name="Title 1">
            <a:extLst>
              <a:ext uri="{FF2B5EF4-FFF2-40B4-BE49-F238E27FC236}">
                <a16:creationId xmlns:a16="http://schemas.microsoft.com/office/drawing/2014/main" id="{DBAE4364-8209-41F9-932F-C79E7E3AA041}"/>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94323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8584" y="389467"/>
            <a:ext cx="10394831" cy="615448"/>
          </a:xfrm>
        </p:spPr>
        <p:txBody>
          <a:bodyPr/>
          <a:lstStyle/>
          <a:p>
            <a:pPr algn="l"/>
            <a:r>
              <a:rPr lang="en-GB" sz="4000" dirty="0">
                <a:solidFill>
                  <a:schemeClr val="accent2">
                    <a:lumMod val="75000"/>
                  </a:schemeClr>
                </a:solidFill>
              </a:rPr>
              <a:t>Emergency Procedures and First Aid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Emergency procedures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2203023"/>
            <a:ext cx="7534215" cy="2949525"/>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90C226"/>
              </a:buClr>
              <a:buSzPct val="80000"/>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Evaluate the situation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Stop the situation getting worse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Apply first aid if necessary</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Do you need help? If so from whom?</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Does your supervisor need to be informed anyway</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pic>
        <p:nvPicPr>
          <p:cNvPr id="6" name="Picture 5" descr="A picture containing text, accessory, bag, case&#10;&#10;Description automatically generated">
            <a:extLst>
              <a:ext uri="{FF2B5EF4-FFF2-40B4-BE49-F238E27FC236}">
                <a16:creationId xmlns:a16="http://schemas.microsoft.com/office/drawing/2014/main" id="{F447278D-D233-405C-A26B-CAC572BF0C19}"/>
              </a:ext>
            </a:extLst>
          </p:cNvPr>
          <p:cNvPicPr>
            <a:picLocks noChangeAspect="1"/>
          </p:cNvPicPr>
          <p:nvPr/>
        </p:nvPicPr>
        <p:blipFill>
          <a:blip r:embed="rId4"/>
          <a:stretch>
            <a:fillRect/>
          </a:stretch>
        </p:blipFill>
        <p:spPr>
          <a:xfrm>
            <a:off x="8138081" y="2911002"/>
            <a:ext cx="3747419" cy="3680038"/>
          </a:xfrm>
          <a:prstGeom prst="rect">
            <a:avLst/>
          </a:prstGeom>
        </p:spPr>
      </p:pic>
    </p:spTree>
    <p:extLst>
      <p:ext uri="{BB962C8B-B14F-4D97-AF65-F5344CB8AC3E}">
        <p14:creationId xmlns:p14="http://schemas.microsoft.com/office/powerpoint/2010/main" val="330091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9206884"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Serious Asthma attack</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429000"/>
            <a:ext cx="4283015" cy="195438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Preventative </a:t>
            </a: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Drugs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Monitoring capacity (Rest)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7" name="Title 1">
            <a:extLst>
              <a:ext uri="{FF2B5EF4-FFF2-40B4-BE49-F238E27FC236}">
                <a16:creationId xmlns:a16="http://schemas.microsoft.com/office/drawing/2014/main" id="{1F8205D9-CCE9-470F-9242-D9B9AAE209C2}"/>
              </a:ext>
            </a:extLst>
          </p:cNvPr>
          <p:cNvSpPr txBox="1">
            <a:spLocks/>
          </p:cNvSpPr>
          <p:nvPr/>
        </p:nvSpPr>
        <p:spPr>
          <a:xfrm>
            <a:off x="898584" y="1872057"/>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Prevalence: 1 ever</a:t>
            </a: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3429000"/>
            <a:ext cx="4283015" cy="245195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Drugs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a:solidFill>
                  <a:prstClr val="black">
                    <a:lumMod val="75000"/>
                    <a:lumOff val="25000"/>
                  </a:prstClr>
                </a:solidFill>
                <a:latin typeface="Trebuchet MS" panose="020B0603020202020204"/>
              </a:rPr>
              <a:t>Remaining calm</a:t>
            </a: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12" name="Title 1">
            <a:extLst>
              <a:ext uri="{FF2B5EF4-FFF2-40B4-BE49-F238E27FC236}">
                <a16:creationId xmlns:a16="http://schemas.microsoft.com/office/drawing/2014/main" id="{47D80C16-20C4-424C-BB95-BA9BD5553505}"/>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177180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Hypothermia</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254743"/>
            <a:ext cx="4283015" cy="431400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Warm clothing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Waterproof and windproof clothing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Sufficient rest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Sufficient food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7" name="Title 1">
            <a:extLst>
              <a:ext uri="{FF2B5EF4-FFF2-40B4-BE49-F238E27FC236}">
                <a16:creationId xmlns:a16="http://schemas.microsoft.com/office/drawing/2014/main" id="{1F8205D9-CCE9-470F-9242-D9B9AAE209C2}"/>
              </a:ext>
            </a:extLst>
          </p:cNvPr>
          <p:cNvSpPr txBox="1">
            <a:spLocks/>
          </p:cNvSpPr>
          <p:nvPr/>
        </p:nvSpPr>
        <p:spPr>
          <a:xfrm>
            <a:off x="898584" y="1872057"/>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Prevalence: Never (not seriously)</a:t>
            </a: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73742" y="2524266"/>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518574"/>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3141134"/>
            <a:ext cx="4283015" cy="5934958"/>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90C226"/>
              </a:buClr>
              <a:buSzPct val="80000"/>
              <a:tabLst/>
              <a:defRPr/>
            </a:pPr>
            <a:r>
              <a:rPr lang="en-GB" sz="2400" dirty="0">
                <a:solidFill>
                  <a:prstClr val="black">
                    <a:lumMod val="75000"/>
                    <a:lumOff val="25000"/>
                  </a:prstClr>
                </a:solidFill>
                <a:latin typeface="Trebuchet MS" panose="020B0603020202020204"/>
              </a:rPr>
              <a:t>Early stage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Feed high energy food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Take some weight off</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Keep moving (slowly)</a:t>
            </a:r>
          </a:p>
          <a:p>
            <a:pPr marR="0" lvl="0" algn="l" defTabSz="457200" rtl="0" eaLnBrk="1" fontAlgn="auto" latinLnBrk="0" hangingPunct="1">
              <a:lnSpc>
                <a:spcPct val="100000"/>
              </a:lnSpc>
              <a:spcBef>
                <a:spcPts val="1000"/>
              </a:spcBef>
              <a:spcAft>
                <a:spcPts val="0"/>
              </a:spcAft>
              <a:buClr>
                <a:srgbClr val="90C226"/>
              </a:buClr>
              <a:buSzPct val="80000"/>
              <a:tabLst/>
              <a:defRPr/>
            </a:pPr>
            <a:r>
              <a:rPr lang="en-GB" sz="2400" dirty="0">
                <a:solidFill>
                  <a:prstClr val="black">
                    <a:lumMod val="75000"/>
                    <a:lumOff val="25000"/>
                  </a:prstClr>
                </a:solidFill>
                <a:latin typeface="Trebuchet MS" panose="020B0603020202020204"/>
              </a:rPr>
              <a:t>Later stage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Get into shelter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Replace clothing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12" name="Title 1">
            <a:extLst>
              <a:ext uri="{FF2B5EF4-FFF2-40B4-BE49-F238E27FC236}">
                <a16:creationId xmlns:a16="http://schemas.microsoft.com/office/drawing/2014/main" id="{18F2EE92-78D5-4ED0-BDDC-2A7DF6979E4B}"/>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362487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expedition programme.</a:t>
            </a:r>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Emergency procedures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1999826"/>
            <a:ext cx="7788216" cy="3688189"/>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90C226"/>
              </a:buClr>
              <a:buSzPct val="80000"/>
              <a:tabLst/>
              <a:defRPr/>
            </a:pPr>
            <a:r>
              <a:rPr lang="en-GB" sz="2400" dirty="0">
                <a:solidFill>
                  <a:prstClr val="black">
                    <a:lumMod val="75000"/>
                    <a:lumOff val="25000"/>
                  </a:prstClr>
                </a:solidFill>
                <a:latin typeface="Trebuchet MS" panose="020B0603020202020204"/>
              </a:rPr>
              <a:t>Calling the emergency services</a:t>
            </a:r>
            <a:endPar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Dial 999 ask for the police and tell them that you need mountain rescue (if remote)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They will ask lots of questions. Either before you call or as you are calling, have someone write down;</a:t>
            </a:r>
          </a:p>
          <a:p>
            <a:pPr marL="914400" lvl="1" indent="-457200">
              <a:spcBef>
                <a:spcPts val="1000"/>
              </a:spcBef>
              <a:buSzPct val="100000"/>
              <a:buFont typeface="+mj-lt"/>
              <a:buAutoNum type="arabicPeriod"/>
              <a:defRPr/>
            </a:pPr>
            <a:r>
              <a:rPr lang="en-GB" sz="2400" dirty="0">
                <a:solidFill>
                  <a:prstClr val="black">
                    <a:lumMod val="75000"/>
                    <a:lumOff val="25000"/>
                  </a:prstClr>
                </a:solidFill>
                <a:latin typeface="Trebuchet MS" panose="020B0603020202020204"/>
              </a:rPr>
              <a:t>Location</a:t>
            </a:r>
          </a:p>
          <a:p>
            <a:pPr marL="914400" lvl="1" indent="-457200">
              <a:spcBef>
                <a:spcPts val="1000"/>
              </a:spcBef>
              <a:buSzPct val="100000"/>
              <a:buFont typeface="+mj-lt"/>
              <a:buAutoNum type="arabicPeriod"/>
              <a:defRPr/>
            </a:pPr>
            <a:r>
              <a:rPr lang="en-GB" sz="2400" dirty="0">
                <a:solidFill>
                  <a:prstClr val="black">
                    <a:lumMod val="75000"/>
                    <a:lumOff val="25000"/>
                  </a:prstClr>
                </a:solidFill>
                <a:latin typeface="Trebuchet MS" panose="020B0603020202020204"/>
              </a:rPr>
              <a:t>Other phone numbers in the group</a:t>
            </a:r>
          </a:p>
          <a:p>
            <a:pPr marL="914400" lvl="1" indent="-457200">
              <a:spcBef>
                <a:spcPts val="1000"/>
              </a:spcBef>
              <a:buSzPct val="100000"/>
              <a:buFont typeface="+mj-lt"/>
              <a:buAutoNum type="arabicPeriod"/>
              <a:defRPr/>
            </a:pPr>
            <a:r>
              <a:rPr lang="en-GB" sz="2400" dirty="0">
                <a:solidFill>
                  <a:prstClr val="black">
                    <a:lumMod val="75000"/>
                    <a:lumOff val="25000"/>
                  </a:prstClr>
                </a:solidFill>
                <a:latin typeface="Trebuchet MS" panose="020B0603020202020204"/>
              </a:rPr>
              <a:t>Supervisors phone number</a:t>
            </a:r>
          </a:p>
        </p:txBody>
      </p:sp>
      <p:pic>
        <p:nvPicPr>
          <p:cNvPr id="8" name="Picture 7" descr="A picture containing person&#10;&#10;Description automatically generated">
            <a:extLst>
              <a:ext uri="{FF2B5EF4-FFF2-40B4-BE49-F238E27FC236}">
                <a16:creationId xmlns:a16="http://schemas.microsoft.com/office/drawing/2014/main" id="{114DA126-DD6E-4DE5-A344-C4FCC72C6B7A}"/>
              </a:ext>
            </a:extLst>
          </p:cNvPr>
          <p:cNvPicPr>
            <a:picLocks noChangeAspect="1"/>
          </p:cNvPicPr>
          <p:nvPr/>
        </p:nvPicPr>
        <p:blipFill>
          <a:blip r:embed="rId4"/>
          <a:stretch>
            <a:fillRect/>
          </a:stretch>
        </p:blipFill>
        <p:spPr>
          <a:xfrm>
            <a:off x="8432799" y="2368814"/>
            <a:ext cx="2880366" cy="3700280"/>
          </a:xfrm>
          <a:prstGeom prst="rect">
            <a:avLst/>
          </a:prstGeom>
        </p:spPr>
      </p:pic>
      <p:sp>
        <p:nvSpPr>
          <p:cNvPr id="9" name="Title 1">
            <a:extLst>
              <a:ext uri="{FF2B5EF4-FFF2-40B4-BE49-F238E27FC236}">
                <a16:creationId xmlns:a16="http://schemas.microsoft.com/office/drawing/2014/main" id="{AFE0ABCB-020B-49AD-A057-6EA8D71FC4B6}"/>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11901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Emergency procedures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2203023"/>
            <a:ext cx="7534215" cy="5806718"/>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90C226"/>
              </a:buClr>
              <a:buSzPct val="80000"/>
              <a:tabLst/>
              <a:defRPr/>
            </a:pPr>
            <a:r>
              <a:rPr lang="en-GB" sz="2400" dirty="0">
                <a:solidFill>
                  <a:prstClr val="black">
                    <a:lumMod val="75000"/>
                    <a:lumOff val="25000"/>
                  </a:prstClr>
                </a:solidFill>
                <a:latin typeface="Trebuchet MS" panose="020B0603020202020204"/>
              </a:rPr>
              <a:t>Texting the emergency services</a:t>
            </a:r>
            <a:endPar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Intended for the hard of hearing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Register your phone by sending a text with the word ‘register’ to 999</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Police – details of incident - location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Police – Broken leg – Brecon beacons 993 834</a:t>
            </a:r>
          </a:p>
          <a:p>
            <a:pPr marL="342900" lvl="0" indent="-342900">
              <a:spcBef>
                <a:spcPts val="1000"/>
              </a:spcBef>
              <a:buClr>
                <a:srgbClr val="90C226"/>
              </a:buClr>
              <a:buSzPct val="80000"/>
              <a:buFont typeface="Wingdings 3" charset="2"/>
              <a:buChar char=""/>
              <a:defRPr/>
            </a:pPr>
            <a:r>
              <a:rPr lang="en-GB" sz="2400" dirty="0">
                <a:solidFill>
                  <a:prstClr val="black">
                    <a:lumMod val="75000"/>
                    <a:lumOff val="25000"/>
                  </a:prstClr>
                </a:solidFill>
              </a:rPr>
              <a:t>Police – Broken leg –</a:t>
            </a:r>
            <a:r>
              <a:rPr lang="en-GB" sz="2400" dirty="0">
                <a:solidFill>
                  <a:prstClr val="black">
                    <a:lumMod val="75000"/>
                    <a:lumOff val="25000"/>
                  </a:prstClr>
                </a:solidFill>
                <a:latin typeface="Trebuchet MS" panose="020B0603020202020204"/>
              </a:rPr>
              <a:t> TQ645 543</a:t>
            </a:r>
          </a:p>
          <a:p>
            <a:pPr marL="342900" indent="-342900">
              <a:spcBef>
                <a:spcPts val="1000"/>
              </a:spcBef>
              <a:buClr>
                <a:srgbClr val="90C226"/>
              </a:buClr>
              <a:buSzPct val="80000"/>
              <a:buFont typeface="Wingdings 3" charset="2"/>
              <a:buChar char=""/>
              <a:defRPr/>
            </a:pPr>
            <a:r>
              <a:rPr lang="en-GB" sz="2400" dirty="0">
                <a:solidFill>
                  <a:prstClr val="black">
                    <a:lumMod val="75000"/>
                    <a:lumOff val="25000"/>
                  </a:prstClr>
                </a:solidFill>
              </a:rPr>
              <a:t>Police – Broken leg –  Goat Fell TQ645543</a:t>
            </a:r>
          </a:p>
          <a:p>
            <a:pPr marL="342900" lvl="0" indent="-342900">
              <a:spcBef>
                <a:spcPts val="1000"/>
              </a:spcBef>
              <a:buClr>
                <a:srgbClr val="90C226"/>
              </a:buClr>
              <a:buSzPct val="80000"/>
              <a:buFont typeface="Wingdings 3" charset="2"/>
              <a:buChar char=""/>
              <a:defRPr/>
            </a:pPr>
            <a:endParaRPr lang="en-GB" sz="2400" dirty="0">
              <a:solidFill>
                <a:prstClr val="black">
                  <a:lumMod val="75000"/>
                  <a:lumOff val="25000"/>
                </a:prstClr>
              </a:solidFill>
              <a:latin typeface="Trebuchet MS" panose="020B0603020202020204"/>
            </a:endParaRPr>
          </a:p>
          <a:p>
            <a:pPr marL="342900" lvl="0" indent="-342900">
              <a:spcBef>
                <a:spcPts val="1000"/>
              </a:spcBef>
              <a:buClr>
                <a:srgbClr val="90C226"/>
              </a:buClr>
              <a:buSzPct val="80000"/>
              <a:buFont typeface="Wingdings 3" charset="2"/>
              <a:buChar char=""/>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pic>
        <p:nvPicPr>
          <p:cNvPr id="7" name="Picture 6" descr="A picture containing person, wearing, hat, coat&#10;&#10;Description automatically generated">
            <a:extLst>
              <a:ext uri="{FF2B5EF4-FFF2-40B4-BE49-F238E27FC236}">
                <a16:creationId xmlns:a16="http://schemas.microsoft.com/office/drawing/2014/main" id="{548B091C-A96C-453D-BD82-B8472C5D6C2B}"/>
              </a:ext>
            </a:extLst>
          </p:cNvPr>
          <p:cNvPicPr>
            <a:picLocks noChangeAspect="1"/>
          </p:cNvPicPr>
          <p:nvPr/>
        </p:nvPicPr>
        <p:blipFill>
          <a:blip r:embed="rId4"/>
          <a:stretch>
            <a:fillRect/>
          </a:stretch>
        </p:blipFill>
        <p:spPr>
          <a:xfrm>
            <a:off x="8280400" y="2011206"/>
            <a:ext cx="3265251" cy="4457327"/>
          </a:xfrm>
          <a:prstGeom prst="rect">
            <a:avLst/>
          </a:prstGeom>
        </p:spPr>
      </p:pic>
      <p:sp>
        <p:nvSpPr>
          <p:cNvPr id="10" name="Title 1">
            <a:extLst>
              <a:ext uri="{FF2B5EF4-FFF2-40B4-BE49-F238E27FC236}">
                <a16:creationId xmlns:a16="http://schemas.microsoft.com/office/drawing/2014/main" id="{75B94D62-0EF7-42DA-BDD7-B5C6DAAC759B}"/>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317250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Emergency procedures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737428" y="2037848"/>
            <a:ext cx="7534215" cy="6417141"/>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90C226"/>
              </a:buClr>
              <a:buSzPct val="80000"/>
              <a:tabLst/>
              <a:defRPr/>
            </a:pPr>
            <a:r>
              <a:rPr lang="en-GB" sz="2400" dirty="0">
                <a:solidFill>
                  <a:prstClr val="black">
                    <a:lumMod val="75000"/>
                    <a:lumOff val="25000"/>
                  </a:prstClr>
                </a:solidFill>
                <a:latin typeface="Trebuchet MS" panose="020B0603020202020204"/>
              </a:rPr>
              <a:t>Going for help</a:t>
            </a:r>
            <a:endPar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Decide where to go for help</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Write down all important information of casualties and location. Make sure those staying know where you have gone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Make sure there are two of you to go together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Take enough equipment to ensure your safety</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When you get in contact get clear instructions or agreement on what you should do next (stay put? go back to team?)</a:t>
            </a:r>
            <a:endParaRPr lang="en-GB" sz="2400" dirty="0">
              <a:solidFill>
                <a:prstClr val="black">
                  <a:lumMod val="75000"/>
                  <a:lumOff val="25000"/>
                </a:prstClr>
              </a:solidFill>
            </a:endParaRPr>
          </a:p>
          <a:p>
            <a:pPr marL="342900" lvl="0" indent="-342900">
              <a:spcBef>
                <a:spcPts val="1000"/>
              </a:spcBef>
              <a:buClr>
                <a:srgbClr val="90C226"/>
              </a:buClr>
              <a:buSzPct val="80000"/>
              <a:buFont typeface="Wingdings 3" charset="2"/>
              <a:buChar char=""/>
              <a:defRPr/>
            </a:pPr>
            <a:endParaRPr lang="en-GB" sz="2400" dirty="0">
              <a:solidFill>
                <a:prstClr val="black">
                  <a:lumMod val="75000"/>
                  <a:lumOff val="25000"/>
                </a:prstClr>
              </a:solidFill>
              <a:latin typeface="Trebuchet MS" panose="020B0603020202020204"/>
            </a:endParaRPr>
          </a:p>
          <a:p>
            <a:pPr marL="342900" lvl="0" indent="-342900">
              <a:spcBef>
                <a:spcPts val="1000"/>
              </a:spcBef>
              <a:buClr>
                <a:srgbClr val="90C226"/>
              </a:buClr>
              <a:buSzPct val="80000"/>
              <a:buFont typeface="Wingdings 3" charset="2"/>
              <a:buChar char=""/>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pic>
        <p:nvPicPr>
          <p:cNvPr id="9" name="Picture 8" descr="A rocket taking off from a launchpad&#10;&#10;Description automatically generated with low confidence">
            <a:extLst>
              <a:ext uri="{FF2B5EF4-FFF2-40B4-BE49-F238E27FC236}">
                <a16:creationId xmlns:a16="http://schemas.microsoft.com/office/drawing/2014/main" id="{C3213E67-DDB1-47AE-BA48-4A6F428D6C5D}"/>
              </a:ext>
            </a:extLst>
          </p:cNvPr>
          <p:cNvPicPr>
            <a:picLocks noChangeAspect="1"/>
          </p:cNvPicPr>
          <p:nvPr/>
        </p:nvPicPr>
        <p:blipFill>
          <a:blip r:embed="rId4"/>
          <a:stretch>
            <a:fillRect/>
          </a:stretch>
        </p:blipFill>
        <p:spPr>
          <a:xfrm>
            <a:off x="6933231" y="2912533"/>
            <a:ext cx="5258769" cy="3945467"/>
          </a:xfrm>
          <a:prstGeom prst="rect">
            <a:avLst/>
          </a:prstGeom>
        </p:spPr>
      </p:pic>
      <p:pic>
        <p:nvPicPr>
          <p:cNvPr id="12" name="Picture 11" descr="A picture containing accessory&#10;&#10;Description automatically generated">
            <a:extLst>
              <a:ext uri="{FF2B5EF4-FFF2-40B4-BE49-F238E27FC236}">
                <a16:creationId xmlns:a16="http://schemas.microsoft.com/office/drawing/2014/main" id="{60BE01FE-DDA9-4D86-A404-3D3EA648AD73}"/>
              </a:ext>
            </a:extLst>
          </p:cNvPr>
          <p:cNvPicPr>
            <a:picLocks noChangeAspect="1"/>
          </p:cNvPicPr>
          <p:nvPr/>
        </p:nvPicPr>
        <p:blipFill>
          <a:blip r:embed="rId5"/>
          <a:stretch>
            <a:fillRect/>
          </a:stretch>
        </p:blipFill>
        <p:spPr>
          <a:xfrm>
            <a:off x="6933231" y="758121"/>
            <a:ext cx="5258769" cy="4763499"/>
          </a:xfrm>
          <a:prstGeom prst="rect">
            <a:avLst/>
          </a:prstGeom>
        </p:spPr>
      </p:pic>
      <p:sp>
        <p:nvSpPr>
          <p:cNvPr id="15" name="Title 1">
            <a:extLst>
              <a:ext uri="{FF2B5EF4-FFF2-40B4-BE49-F238E27FC236}">
                <a16:creationId xmlns:a16="http://schemas.microsoft.com/office/drawing/2014/main" id="{1757D0A0-3AA2-4C3C-A05D-5139F985C2D8}"/>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20199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First aid</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220368"/>
            <a:ext cx="5728650" cy="195438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Injuries and ailments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Unresponsive casualty procedure</a:t>
            </a:r>
          </a:p>
          <a:p>
            <a:pPr marL="342900" lvl="0" indent="-342900">
              <a:spcBef>
                <a:spcPts val="1000"/>
              </a:spcBef>
              <a:buClr>
                <a:srgbClr val="90C226"/>
              </a:buClr>
              <a:buSzPct val="80000"/>
              <a:buFont typeface="Wingdings 3" charset="2"/>
              <a:buChar char=""/>
              <a:defRPr/>
            </a:pPr>
            <a:r>
              <a:rPr lang="en-GB" sz="2400" dirty="0">
                <a:solidFill>
                  <a:prstClr val="black">
                    <a:lumMod val="75000"/>
                    <a:lumOff val="25000"/>
                  </a:prstClr>
                </a:solidFill>
              </a:rPr>
              <a:t>Cardiopulmonary resuscitation (CPR)</a:t>
            </a:r>
            <a:endParaRPr lang="en-GB" sz="2400" dirty="0">
              <a:solidFill>
                <a:prstClr val="black">
                  <a:lumMod val="75000"/>
                  <a:lumOff val="25000"/>
                </a:prstClr>
              </a:solidFill>
              <a:latin typeface="Trebuchet MS" panose="020B0603020202020204"/>
            </a:endParaRPr>
          </a:p>
          <a:p>
            <a:pPr marL="342900" indent="-342900">
              <a:spcBef>
                <a:spcPts val="1000"/>
              </a:spcBef>
              <a:buClr>
                <a:srgbClr val="90C226"/>
              </a:buClr>
              <a:buSzPct val="80000"/>
              <a:buFont typeface="Wingdings 3" charset="2"/>
              <a:buChar char=""/>
              <a:defRPr/>
            </a:pPr>
            <a:endParaRPr lang="en-GB" sz="2400" dirty="0">
              <a:solidFill>
                <a:prstClr val="black">
                  <a:lumMod val="75000"/>
                  <a:lumOff val="25000"/>
                </a:prstClr>
              </a:solidFill>
              <a:latin typeface="Trebuchet MS" panose="020B0603020202020204"/>
            </a:endParaRPr>
          </a:p>
        </p:txBody>
      </p:sp>
      <p:sp>
        <p:nvSpPr>
          <p:cNvPr id="7" name="TextBox 6">
            <a:extLst>
              <a:ext uri="{FF2B5EF4-FFF2-40B4-BE49-F238E27FC236}">
                <a16:creationId xmlns:a16="http://schemas.microsoft.com/office/drawing/2014/main" id="{2BBD1E7F-7C42-4CC0-BB9F-4CCE993B9844}"/>
              </a:ext>
            </a:extLst>
          </p:cNvPr>
          <p:cNvSpPr txBox="1"/>
          <p:nvPr/>
        </p:nvSpPr>
        <p:spPr>
          <a:xfrm>
            <a:off x="898584" y="2261131"/>
            <a:ext cx="5034383" cy="1328569"/>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90C226"/>
              </a:buClr>
              <a:buSzPct val="80000"/>
              <a:tabLst/>
              <a:defRPr/>
            </a:pPr>
            <a:r>
              <a:rPr lang="en-GB" sz="2400" dirty="0">
                <a:solidFill>
                  <a:prstClr val="black">
                    <a:lumMod val="75000"/>
                    <a:lumOff val="25000"/>
                  </a:prstClr>
                </a:solidFill>
                <a:latin typeface="Trebuchet MS" panose="020B0603020202020204"/>
              </a:rPr>
              <a:t>The three broad areas of an outdoor education first aid course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8" name="TextBox 7">
            <a:extLst>
              <a:ext uri="{FF2B5EF4-FFF2-40B4-BE49-F238E27FC236}">
                <a16:creationId xmlns:a16="http://schemas.microsoft.com/office/drawing/2014/main" id="{ED286581-DC3F-485F-92DD-E4D95130DB72}"/>
              </a:ext>
            </a:extLst>
          </p:cNvPr>
          <p:cNvSpPr txBox="1"/>
          <p:nvPr/>
        </p:nvSpPr>
        <p:spPr>
          <a:xfrm>
            <a:off x="1061616" y="5194491"/>
            <a:ext cx="7029761" cy="1328569"/>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90C226"/>
              </a:buClr>
              <a:buSzPct val="80000"/>
              <a:tabLst/>
              <a:defRPr/>
            </a:pPr>
            <a:r>
              <a:rPr lang="en-GB" sz="2400" dirty="0">
                <a:solidFill>
                  <a:prstClr val="black">
                    <a:lumMod val="75000"/>
                    <a:lumOff val="25000"/>
                  </a:prstClr>
                </a:solidFill>
                <a:latin typeface="Trebuchet MS" panose="020B0603020202020204"/>
              </a:rPr>
              <a:t>Only going to cover injuries and ailments in this presentation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10" name="Title 1">
            <a:extLst>
              <a:ext uri="{FF2B5EF4-FFF2-40B4-BE49-F238E27FC236}">
                <a16:creationId xmlns:a16="http://schemas.microsoft.com/office/drawing/2014/main" id="{75E98CD0-F2D1-42ED-A68C-55B6E73BC3E0}"/>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37585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Possible injuries &amp; ailments </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1994564"/>
            <a:ext cx="4164483" cy="2949525"/>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Blisters</a:t>
            </a:r>
          </a:p>
          <a:p>
            <a:pPr marL="342900" indent="-342900">
              <a:spcBef>
                <a:spcPts val="1000"/>
              </a:spcBef>
              <a:buClr>
                <a:srgbClr val="90C226"/>
              </a:buClr>
              <a:buSzPct val="80000"/>
              <a:buFont typeface="Wingdings 3" charset="2"/>
              <a:buChar char=""/>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Cuts and scrapes</a:t>
            </a:r>
          </a:p>
          <a:p>
            <a:pPr marL="342900" indent="-342900">
              <a:spcBef>
                <a:spcPts val="1000"/>
              </a:spcBef>
              <a:buClr>
                <a:srgbClr val="90C226"/>
              </a:buClr>
              <a:buSzPct val="80000"/>
              <a:buFont typeface="Wingdings 3" charset="2"/>
              <a:buChar char=""/>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Breaks, sprains and strains</a:t>
            </a:r>
          </a:p>
          <a:p>
            <a:pPr marL="342900" indent="-342900">
              <a:spcBef>
                <a:spcPts val="1000"/>
              </a:spcBef>
              <a:buClr>
                <a:srgbClr val="90C226"/>
              </a:buClr>
              <a:buSzPct val="80000"/>
              <a:buFont typeface="Wingdings 3" charset="2"/>
              <a:buChar char=""/>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Tick</a:t>
            </a:r>
            <a:r>
              <a:rPr lang="en-GB" sz="2400" dirty="0">
                <a:solidFill>
                  <a:prstClr val="black">
                    <a:lumMod val="75000"/>
                    <a:lumOff val="25000"/>
                  </a:prstClr>
                </a:solidFill>
                <a:latin typeface="Trebuchet MS" panose="020B0603020202020204"/>
              </a:rPr>
              <a:t> bites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Burns and scalds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12" name="TextBox 11">
            <a:extLst>
              <a:ext uri="{FF2B5EF4-FFF2-40B4-BE49-F238E27FC236}">
                <a16:creationId xmlns:a16="http://schemas.microsoft.com/office/drawing/2014/main" id="{80579A00-63C4-4076-B057-615397604BBC}"/>
              </a:ext>
            </a:extLst>
          </p:cNvPr>
          <p:cNvSpPr txBox="1"/>
          <p:nvPr/>
        </p:nvSpPr>
        <p:spPr>
          <a:xfrm>
            <a:off x="729251" y="5502069"/>
            <a:ext cx="7822083" cy="830997"/>
          </a:xfrm>
          <a:prstGeom prst="rect">
            <a:avLst/>
          </a:prstGeom>
          <a:noFill/>
          <a:ln w="12700">
            <a:solidFill>
              <a:schemeClr val="tx1"/>
            </a:solidFill>
          </a:ln>
        </p:spPr>
        <p:txBody>
          <a:bodyPr wrap="square" rtlCol="0">
            <a:spAutoFit/>
          </a:bodyPr>
          <a:lstStyle/>
          <a:p>
            <a:pPr algn="ctr"/>
            <a:r>
              <a:rPr lang="en-GB" sz="2400" dirty="0"/>
              <a:t>This is not an exhaustive list of possible injuries but the ones that we have dealt with over the last 14 years</a:t>
            </a:r>
          </a:p>
        </p:txBody>
      </p:sp>
      <p:sp>
        <p:nvSpPr>
          <p:cNvPr id="9" name="TextBox 8">
            <a:extLst>
              <a:ext uri="{FF2B5EF4-FFF2-40B4-BE49-F238E27FC236}">
                <a16:creationId xmlns:a16="http://schemas.microsoft.com/office/drawing/2014/main" id="{879CCE25-BD95-43A8-AB44-6054470C4C53}"/>
              </a:ext>
            </a:extLst>
          </p:cNvPr>
          <p:cNvSpPr txBox="1"/>
          <p:nvPr/>
        </p:nvSpPr>
        <p:spPr>
          <a:xfrm>
            <a:off x="5287224" y="1994564"/>
            <a:ext cx="4164483" cy="2949525"/>
          </a:xfrm>
          <a:prstGeom prst="rect">
            <a:avLst/>
          </a:prstGeom>
          <a:noFill/>
        </p:spPr>
        <p:txBody>
          <a:bodyPr wrap="square">
            <a:spAutoFit/>
          </a:bodyPr>
          <a:lstStyle/>
          <a:p>
            <a:pPr marL="342900" lvl="0" indent="-342900">
              <a:spcBef>
                <a:spcPts val="1000"/>
              </a:spcBef>
              <a:buClr>
                <a:srgbClr val="90C226"/>
              </a:buClr>
              <a:buSzPct val="80000"/>
              <a:buFont typeface="Wingdings 3" charset="2"/>
              <a:buChar char=""/>
              <a:defRPr/>
            </a:pPr>
            <a:r>
              <a:rPr lang="en-GB" sz="2400" dirty="0">
                <a:solidFill>
                  <a:prstClr val="black">
                    <a:lumMod val="75000"/>
                    <a:lumOff val="25000"/>
                  </a:prstClr>
                </a:solidFill>
              </a:rPr>
              <a:t>Heat exhaustion</a:t>
            </a:r>
          </a:p>
          <a:p>
            <a:pPr marL="342900" lvl="0" indent="-342900">
              <a:spcBef>
                <a:spcPts val="1000"/>
              </a:spcBef>
              <a:buClr>
                <a:srgbClr val="90C226"/>
              </a:buClr>
              <a:buSzPct val="80000"/>
              <a:buFont typeface="Wingdings 3" charset="2"/>
              <a:buChar char=""/>
              <a:defRPr/>
            </a:pPr>
            <a:r>
              <a:rPr lang="en-GB" sz="2400" dirty="0">
                <a:solidFill>
                  <a:prstClr val="black">
                    <a:lumMod val="75000"/>
                    <a:lumOff val="25000"/>
                  </a:prstClr>
                </a:solidFill>
              </a:rPr>
              <a:t>Sickness</a:t>
            </a:r>
          </a:p>
          <a:p>
            <a:pPr marL="342900" lvl="0" indent="-342900">
              <a:spcBef>
                <a:spcPts val="1000"/>
              </a:spcBef>
              <a:buClr>
                <a:srgbClr val="90C226"/>
              </a:buClr>
              <a:buSzPct val="80000"/>
              <a:buFont typeface="Wingdings 3" charset="2"/>
              <a:buChar char=""/>
              <a:defRPr/>
            </a:pPr>
            <a:r>
              <a:rPr lang="en-GB" sz="2400" dirty="0">
                <a:solidFill>
                  <a:prstClr val="black">
                    <a:lumMod val="75000"/>
                    <a:lumOff val="25000"/>
                  </a:prstClr>
                </a:solidFill>
              </a:rPr>
              <a:t>Anaphylaxis </a:t>
            </a:r>
          </a:p>
          <a:p>
            <a:pPr marL="342900" lvl="0" indent="-342900">
              <a:spcBef>
                <a:spcPts val="1000"/>
              </a:spcBef>
              <a:buClr>
                <a:srgbClr val="90C226"/>
              </a:buClr>
              <a:buSzPct val="80000"/>
              <a:buFont typeface="Wingdings 3" charset="2"/>
              <a:buChar char=""/>
              <a:defRPr/>
            </a:pPr>
            <a:r>
              <a:rPr lang="en-GB" sz="2400" dirty="0">
                <a:solidFill>
                  <a:prstClr val="black">
                    <a:lumMod val="75000"/>
                    <a:lumOff val="25000"/>
                  </a:prstClr>
                </a:solidFill>
              </a:rPr>
              <a:t>Asthma attack (serious)</a:t>
            </a:r>
          </a:p>
          <a:p>
            <a:pPr marL="342900" lvl="0" indent="-342900">
              <a:spcBef>
                <a:spcPts val="1000"/>
              </a:spcBef>
              <a:buClr>
                <a:srgbClr val="90C226"/>
              </a:buClr>
              <a:buSzPct val="80000"/>
              <a:buFont typeface="Wingdings 3" charset="2"/>
              <a:buChar char=""/>
              <a:defRPr/>
            </a:pPr>
            <a:r>
              <a:rPr lang="en-GB" sz="2400" dirty="0">
                <a:solidFill>
                  <a:prstClr val="black">
                    <a:lumMod val="75000"/>
                    <a:lumOff val="25000"/>
                  </a:prstClr>
                </a:solidFill>
              </a:rPr>
              <a:t>Hypothermia</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10" name="Title 1">
            <a:extLst>
              <a:ext uri="{FF2B5EF4-FFF2-40B4-BE49-F238E27FC236}">
                <a16:creationId xmlns:a16="http://schemas.microsoft.com/office/drawing/2014/main" id="{A4BE51B9-EC1E-4908-BB08-BEC5C42AFB55}"/>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6053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Blisters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429000"/>
            <a:ext cx="4283015" cy="232371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Well fitting</a:t>
            </a:r>
            <a:r>
              <a:rPr lang="en-GB" sz="2400" dirty="0">
                <a:solidFill>
                  <a:prstClr val="black">
                    <a:lumMod val="75000"/>
                    <a:lumOff val="25000"/>
                  </a:prstClr>
                </a:solidFill>
                <a:latin typeface="Trebuchet MS" panose="020B0603020202020204"/>
              </a:rPr>
              <a:t> boots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Clean dry socks</a:t>
            </a:r>
            <a:br>
              <a:rPr lang="en-GB" sz="2400" dirty="0">
                <a:solidFill>
                  <a:prstClr val="black">
                    <a:lumMod val="75000"/>
                    <a:lumOff val="25000"/>
                  </a:prstClr>
                </a:solidFill>
                <a:latin typeface="Trebuchet MS" panose="020B0603020202020204"/>
              </a:rPr>
            </a:br>
            <a:r>
              <a:rPr lang="en-GB" sz="2400" dirty="0">
                <a:solidFill>
                  <a:prstClr val="black">
                    <a:lumMod val="75000"/>
                    <a:lumOff val="25000"/>
                  </a:prstClr>
                </a:solidFill>
                <a:latin typeface="Trebuchet MS" panose="020B0603020202020204"/>
              </a:rPr>
              <a:t>(Some say 2 pairs is good)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Early treatment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7" name="Title 1">
            <a:extLst>
              <a:ext uri="{FF2B5EF4-FFF2-40B4-BE49-F238E27FC236}">
                <a16:creationId xmlns:a16="http://schemas.microsoft.com/office/drawing/2014/main" id="{1F8205D9-CCE9-470F-9242-D9B9AAE209C2}"/>
              </a:ext>
            </a:extLst>
          </p:cNvPr>
          <p:cNvSpPr txBox="1">
            <a:spLocks/>
          </p:cNvSpPr>
          <p:nvPr/>
        </p:nvSpPr>
        <p:spPr>
          <a:xfrm>
            <a:off x="898584" y="1872057"/>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Prevalence: A lot</a:t>
            </a: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3429000"/>
            <a:ext cx="4283015" cy="195438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Blister plasters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Don’t burst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Keep it covered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pic>
        <p:nvPicPr>
          <p:cNvPr id="6" name="Picture 5" descr="A picture containing indoor, close&#10;&#10;Description automatically generated">
            <a:extLst>
              <a:ext uri="{FF2B5EF4-FFF2-40B4-BE49-F238E27FC236}">
                <a16:creationId xmlns:a16="http://schemas.microsoft.com/office/drawing/2014/main" id="{F232A16E-58EF-4211-A653-CEE14B1B6863}"/>
              </a:ext>
            </a:extLst>
          </p:cNvPr>
          <p:cNvPicPr>
            <a:picLocks noChangeAspect="1"/>
          </p:cNvPicPr>
          <p:nvPr/>
        </p:nvPicPr>
        <p:blipFill>
          <a:blip r:embed="rId4"/>
          <a:stretch>
            <a:fillRect/>
          </a:stretch>
        </p:blipFill>
        <p:spPr>
          <a:xfrm>
            <a:off x="8780088" y="2589670"/>
            <a:ext cx="3119738" cy="3716159"/>
          </a:xfrm>
          <a:prstGeom prst="rect">
            <a:avLst/>
          </a:prstGeom>
        </p:spPr>
      </p:pic>
      <p:sp>
        <p:nvSpPr>
          <p:cNvPr id="13" name="Title 1">
            <a:extLst>
              <a:ext uri="{FF2B5EF4-FFF2-40B4-BE49-F238E27FC236}">
                <a16:creationId xmlns:a16="http://schemas.microsoft.com/office/drawing/2014/main" id="{5E41B8D7-6BB3-4F65-A6C2-663BFBA98508}"/>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348075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a:extLst>
              <a:ext uri="{FF2B5EF4-FFF2-40B4-BE49-F238E27FC236}">
                <a16:creationId xmlns:a16="http://schemas.microsoft.com/office/drawing/2014/main" id="{7E1DBDAD-2C37-43CD-A357-891B23962D9D}"/>
              </a:ext>
            </a:extLst>
          </p:cNvPr>
          <p:cNvSpPr txBox="1">
            <a:spLocks/>
          </p:cNvSpPr>
          <p:nvPr/>
        </p:nvSpPr>
        <p:spPr>
          <a:xfrm>
            <a:off x="898584" y="1127422"/>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800" b="1" dirty="0">
                <a:solidFill>
                  <a:schemeClr val="tx1"/>
                </a:solidFill>
              </a:rPr>
              <a:t>Cuts and scrapes</a:t>
            </a:r>
          </a:p>
        </p:txBody>
      </p:sp>
      <p:sp>
        <p:nvSpPr>
          <p:cNvPr id="11" name="TextBox 10">
            <a:extLst>
              <a:ext uri="{FF2B5EF4-FFF2-40B4-BE49-F238E27FC236}">
                <a16:creationId xmlns:a16="http://schemas.microsoft.com/office/drawing/2014/main" id="{03B9CEE2-74FA-490F-B350-2E7A746EC68F}"/>
              </a:ext>
            </a:extLst>
          </p:cNvPr>
          <p:cNvSpPr txBox="1"/>
          <p:nvPr/>
        </p:nvSpPr>
        <p:spPr>
          <a:xfrm>
            <a:off x="898584" y="3429000"/>
            <a:ext cx="4283015" cy="182614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Taking care on steep,</a:t>
            </a:r>
            <a:r>
              <a:rPr kumimoji="0" lang="en-GB" sz="2400" b="0" i="0" u="none" strike="noStrike" kern="1200" cap="none" spc="0" normalizeH="0" noProof="0" dirty="0">
                <a:ln>
                  <a:noFill/>
                </a:ln>
                <a:solidFill>
                  <a:prstClr val="black">
                    <a:lumMod val="75000"/>
                    <a:lumOff val="25000"/>
                  </a:prstClr>
                </a:solidFill>
                <a:effectLst/>
                <a:uLnTx/>
                <a:uFillTx/>
                <a:latin typeface="Trebuchet MS" panose="020B0603020202020204"/>
                <a:ea typeface="+mn-ea"/>
                <a:cs typeface="+mn-cs"/>
              </a:rPr>
              <a:t> uneven or slippery ground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Covered limbs?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7" name="Title 1">
            <a:extLst>
              <a:ext uri="{FF2B5EF4-FFF2-40B4-BE49-F238E27FC236}">
                <a16:creationId xmlns:a16="http://schemas.microsoft.com/office/drawing/2014/main" id="{1F8205D9-CCE9-470F-9242-D9B9AAE209C2}"/>
              </a:ext>
            </a:extLst>
          </p:cNvPr>
          <p:cNvSpPr txBox="1">
            <a:spLocks/>
          </p:cNvSpPr>
          <p:nvPr/>
        </p:nvSpPr>
        <p:spPr>
          <a:xfrm>
            <a:off x="898584" y="1872057"/>
            <a:ext cx="8777280"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Prevalence: 20-30 a year</a:t>
            </a:r>
          </a:p>
        </p:txBody>
      </p:sp>
      <p:sp>
        <p:nvSpPr>
          <p:cNvPr id="8" name="Title 1">
            <a:extLst>
              <a:ext uri="{FF2B5EF4-FFF2-40B4-BE49-F238E27FC236}">
                <a16:creationId xmlns:a16="http://schemas.microsoft.com/office/drawing/2014/main" id="{6359273E-CCDF-45A1-BB4B-A65ACB6567B4}"/>
              </a:ext>
            </a:extLst>
          </p:cNvPr>
          <p:cNvSpPr txBox="1">
            <a:spLocks/>
          </p:cNvSpPr>
          <p:nvPr/>
        </p:nvSpPr>
        <p:spPr>
          <a:xfrm>
            <a:off x="898584"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Prevention</a:t>
            </a:r>
          </a:p>
        </p:txBody>
      </p:sp>
      <p:sp>
        <p:nvSpPr>
          <p:cNvPr id="9" name="Title 1">
            <a:extLst>
              <a:ext uri="{FF2B5EF4-FFF2-40B4-BE49-F238E27FC236}">
                <a16:creationId xmlns:a16="http://schemas.microsoft.com/office/drawing/2014/main" id="{6101E877-8776-4F86-9FD6-951BC53363F6}"/>
              </a:ext>
            </a:extLst>
          </p:cNvPr>
          <p:cNvSpPr txBox="1">
            <a:spLocks/>
          </p:cNvSpPr>
          <p:nvPr/>
        </p:nvSpPr>
        <p:spPr>
          <a:xfrm>
            <a:off x="6056942" y="2589670"/>
            <a:ext cx="2555816"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dirty="0">
                <a:solidFill>
                  <a:schemeClr val="tx1"/>
                </a:solidFill>
              </a:rPr>
              <a:t>Treatment</a:t>
            </a:r>
          </a:p>
        </p:txBody>
      </p:sp>
      <p:sp>
        <p:nvSpPr>
          <p:cNvPr id="10" name="TextBox 9">
            <a:extLst>
              <a:ext uri="{FF2B5EF4-FFF2-40B4-BE49-F238E27FC236}">
                <a16:creationId xmlns:a16="http://schemas.microsoft.com/office/drawing/2014/main" id="{DFACBD89-6753-4DFF-9C4E-54D309E46080}"/>
              </a:ext>
            </a:extLst>
          </p:cNvPr>
          <p:cNvSpPr txBox="1"/>
          <p:nvPr/>
        </p:nvSpPr>
        <p:spPr>
          <a:xfrm>
            <a:off x="6056942" y="3429000"/>
            <a:ext cx="4283015" cy="2821285"/>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Clean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Dry</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Cover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sz="2400" dirty="0">
                <a:solidFill>
                  <a:prstClr val="black">
                    <a:lumMod val="75000"/>
                    <a:lumOff val="25000"/>
                  </a:prstClr>
                </a:solidFill>
                <a:latin typeface="Trebuchet MS" panose="020B0603020202020204"/>
              </a:rPr>
              <a:t>Monitor, re-clean, re-dry, re-cover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lang="en-GB" sz="2400" dirty="0">
              <a:solidFill>
                <a:prstClr val="black">
                  <a:lumMod val="75000"/>
                  <a:lumOff val="25000"/>
                </a:prstClr>
              </a:solidFill>
              <a:latin typeface="Trebuchet MS" panose="020B0603020202020204"/>
            </a:endParaRPr>
          </a:p>
        </p:txBody>
      </p:sp>
      <p:sp>
        <p:nvSpPr>
          <p:cNvPr id="12" name="Title 1">
            <a:extLst>
              <a:ext uri="{FF2B5EF4-FFF2-40B4-BE49-F238E27FC236}">
                <a16:creationId xmlns:a16="http://schemas.microsoft.com/office/drawing/2014/main" id="{3D9EBBA7-5B14-434E-9CF8-529BF820DB5E}"/>
              </a:ext>
            </a:extLst>
          </p:cNvPr>
          <p:cNvSpPr txBox="1">
            <a:spLocks/>
          </p:cNvSpPr>
          <p:nvPr/>
        </p:nvSpPr>
        <p:spPr>
          <a:xfrm>
            <a:off x="898584" y="389467"/>
            <a:ext cx="10394831" cy="61544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000">
                <a:solidFill>
                  <a:schemeClr val="accent2">
                    <a:lumMod val="75000"/>
                  </a:schemeClr>
                </a:solidFill>
              </a:rPr>
              <a:t>Emergency Procedures and First Aid</a:t>
            </a:r>
            <a:endParaRPr lang="en-GB" sz="4000" dirty="0">
              <a:solidFill>
                <a:schemeClr val="accent2">
                  <a:lumMod val="75000"/>
                </a:schemeClr>
              </a:solidFill>
            </a:endParaRPr>
          </a:p>
        </p:txBody>
      </p:sp>
    </p:spTree>
    <p:extLst>
      <p:ext uri="{BB962C8B-B14F-4D97-AF65-F5344CB8AC3E}">
        <p14:creationId xmlns:p14="http://schemas.microsoft.com/office/powerpoint/2010/main" val="146090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6" ma:contentTypeDescription="Create a new document." ma:contentTypeScope="" ma:versionID="228bcfafa31d88ea683fadeb996e53a7">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8666bcfb2662eb965dacf6bbcc4fb6ad"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124842-616A-48B0-9D4E-94BAAD5997E6}">
  <ds:schemaRefs>
    <ds:schemaRef ds:uri="http://purl.org/dc/dcmitype/"/>
    <ds:schemaRef ds:uri="763676ff-cff1-4af4-9ef1-33802cb5f8f5"/>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B78EB849-0243-47A2-A8F2-B0BDC046F7EB}">
  <ds:schemaRefs>
    <ds:schemaRef ds:uri="http://schemas.microsoft.com/sharepoint/v3/contenttype/forms"/>
  </ds:schemaRefs>
</ds:datastoreItem>
</file>

<file path=customXml/itemProps3.xml><?xml version="1.0" encoding="utf-8"?>
<ds:datastoreItem xmlns:ds="http://schemas.openxmlformats.org/officeDocument/2006/customXml" ds:itemID="{E5EF66F8-582E-4591-92B2-23C3D7E7CA3F}"/>
</file>

<file path=docProps/app.xml><?xml version="1.0" encoding="utf-8"?>
<Properties xmlns="http://schemas.openxmlformats.org/officeDocument/2006/extended-properties" xmlns:vt="http://schemas.openxmlformats.org/officeDocument/2006/docPropsVTypes">
  <Template>Facet</Template>
  <TotalTime>666</TotalTime>
  <Words>2509</Words>
  <Application>Microsoft Office PowerPoint</Application>
  <PresentationFormat>Widescreen</PresentationFormat>
  <Paragraphs>337</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Trebuchet MS</vt:lpstr>
      <vt:lpstr>Wingdings 3</vt:lpstr>
      <vt:lpstr>Facet</vt:lpstr>
      <vt:lpstr>Emergency Procedures and First Aid</vt:lpstr>
      <vt:lpstr>Emergency Procedures and First 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25</cp:revision>
  <cp:lastPrinted>2020-12-02T16:27:02Z</cp:lastPrinted>
  <dcterms:created xsi:type="dcterms:W3CDTF">2020-11-30T21:54:27Z</dcterms:created>
  <dcterms:modified xsi:type="dcterms:W3CDTF">2021-09-08T12:00:03Z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ies>
</file>