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4"/>
  </p:notesMasterIdLst>
  <p:sldIdLst>
    <p:sldId id="256" r:id="rId5"/>
    <p:sldId id="257" r:id="rId6"/>
    <p:sldId id="275" r:id="rId7"/>
    <p:sldId id="258" r:id="rId8"/>
    <p:sldId id="271" r:id="rId9"/>
    <p:sldId id="272" r:id="rId10"/>
    <p:sldId id="260" r:id="rId11"/>
    <p:sldId id="267" r:id="rId12"/>
    <p:sldId id="266" r:id="rId13"/>
    <p:sldId id="265" r:id="rId14"/>
    <p:sldId id="264" r:id="rId15"/>
    <p:sldId id="269" r:id="rId16"/>
    <p:sldId id="268" r:id="rId17"/>
    <p:sldId id="263" r:id="rId18"/>
    <p:sldId id="262" r:id="rId19"/>
    <p:sldId id="261" r:id="rId20"/>
    <p:sldId id="270" r:id="rId21"/>
    <p:sldId id="274" r:id="rId22"/>
    <p:sldId id="27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17D04-EBB2-48FE-A6E2-A25BD8AD881F}" v="415" dt="2021-01-14T11:22:13.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72542" autoAdjust="0"/>
  </p:normalViewPr>
  <p:slideViewPr>
    <p:cSldViewPr snapToGrid="0">
      <p:cViewPr varScale="1">
        <p:scale>
          <a:sx n="82" d="100"/>
          <a:sy n="82" d="100"/>
        </p:scale>
        <p:origin x="17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B0817D04-EBB2-48FE-A6E2-A25BD8AD881F}"/>
    <pc:docChg chg="undo custSel addSld delSld modSld sldOrd">
      <pc:chgData name="Andrew Godfrey" userId="c7ce5341-754d-44f1-b9a5-de7ec4e32c07" providerId="ADAL" clId="{B0817D04-EBB2-48FE-A6E2-A25BD8AD881F}" dt="2021-01-14T11:22:32.896" v="2621" actId="20577"/>
      <pc:docMkLst>
        <pc:docMk/>
      </pc:docMkLst>
      <pc:sldChg chg="modSp">
        <pc:chgData name="Andrew Godfrey" userId="c7ce5341-754d-44f1-b9a5-de7ec4e32c07" providerId="ADAL" clId="{B0817D04-EBB2-48FE-A6E2-A25BD8AD881F}" dt="2021-01-13T11:45:05.786" v="1" actId="20577"/>
        <pc:sldMkLst>
          <pc:docMk/>
          <pc:sldMk cId="1921433974" sldId="257"/>
        </pc:sldMkLst>
        <pc:spChg chg="mod">
          <ac:chgData name="Andrew Godfrey" userId="c7ce5341-754d-44f1-b9a5-de7ec4e32c07" providerId="ADAL" clId="{B0817D04-EBB2-48FE-A6E2-A25BD8AD881F}" dt="2021-01-13T11:45:05.786" v="1" actId="20577"/>
          <ac:spMkLst>
            <pc:docMk/>
            <pc:sldMk cId="1921433974" sldId="257"/>
            <ac:spMk id="3" creationId="{00000000-0000-0000-0000-000000000000}"/>
          </ac:spMkLst>
        </pc:spChg>
      </pc:sldChg>
      <pc:sldChg chg="modSp modNotesTx">
        <pc:chgData name="Andrew Godfrey" userId="c7ce5341-754d-44f1-b9a5-de7ec4e32c07" providerId="ADAL" clId="{B0817D04-EBB2-48FE-A6E2-A25BD8AD881F}" dt="2021-01-14T11:22:13.386" v="2618" actId="20577"/>
        <pc:sldMkLst>
          <pc:docMk/>
          <pc:sldMk cId="296646137" sldId="258"/>
        </pc:sldMkLst>
        <pc:spChg chg="mod">
          <ac:chgData name="Andrew Godfrey" userId="c7ce5341-754d-44f1-b9a5-de7ec4e32c07" providerId="ADAL" clId="{B0817D04-EBB2-48FE-A6E2-A25BD8AD881F}" dt="2021-01-14T11:22:13.386" v="2618" actId="20577"/>
          <ac:spMkLst>
            <pc:docMk/>
            <pc:sldMk cId="296646137" sldId="258"/>
            <ac:spMk id="3" creationId="{00000000-0000-0000-0000-000000000000}"/>
          </ac:spMkLst>
        </pc:spChg>
      </pc:sldChg>
      <pc:sldChg chg="modNotesTx">
        <pc:chgData name="Andrew Godfrey" userId="c7ce5341-754d-44f1-b9a5-de7ec4e32c07" providerId="ADAL" clId="{B0817D04-EBB2-48FE-A6E2-A25BD8AD881F}" dt="2021-01-13T11:52:08.085" v="361" actId="20577"/>
        <pc:sldMkLst>
          <pc:docMk/>
          <pc:sldMk cId="1274214840" sldId="260"/>
        </pc:sldMkLst>
      </pc:sldChg>
      <pc:sldChg chg="modNotesTx">
        <pc:chgData name="Andrew Godfrey" userId="c7ce5341-754d-44f1-b9a5-de7ec4e32c07" providerId="ADAL" clId="{B0817D04-EBB2-48FE-A6E2-A25BD8AD881F}" dt="2021-01-13T11:52:34.086" v="370"/>
        <pc:sldMkLst>
          <pc:docMk/>
          <pc:sldMk cId="2016094233" sldId="261"/>
        </pc:sldMkLst>
      </pc:sldChg>
      <pc:sldChg chg="modNotesTx">
        <pc:chgData name="Andrew Godfrey" userId="c7ce5341-754d-44f1-b9a5-de7ec4e32c07" providerId="ADAL" clId="{B0817D04-EBB2-48FE-A6E2-A25BD8AD881F}" dt="2021-01-13T11:52:32.136" v="369"/>
        <pc:sldMkLst>
          <pc:docMk/>
          <pc:sldMk cId="3456715517" sldId="262"/>
        </pc:sldMkLst>
      </pc:sldChg>
      <pc:sldChg chg="modNotesTx">
        <pc:chgData name="Andrew Godfrey" userId="c7ce5341-754d-44f1-b9a5-de7ec4e32c07" providerId="ADAL" clId="{B0817D04-EBB2-48FE-A6E2-A25BD8AD881F}" dt="2021-01-13T11:52:30.422" v="368"/>
        <pc:sldMkLst>
          <pc:docMk/>
          <pc:sldMk cId="3620351234" sldId="263"/>
        </pc:sldMkLst>
      </pc:sldChg>
      <pc:sldChg chg="modNotesTx">
        <pc:chgData name="Andrew Godfrey" userId="c7ce5341-754d-44f1-b9a5-de7ec4e32c07" providerId="ADAL" clId="{B0817D04-EBB2-48FE-A6E2-A25BD8AD881F}" dt="2021-01-13T11:52:21.535" v="365"/>
        <pc:sldMkLst>
          <pc:docMk/>
          <pc:sldMk cId="374917454" sldId="264"/>
        </pc:sldMkLst>
      </pc:sldChg>
      <pc:sldChg chg="modNotesTx">
        <pc:chgData name="Andrew Godfrey" userId="c7ce5341-754d-44f1-b9a5-de7ec4e32c07" providerId="ADAL" clId="{B0817D04-EBB2-48FE-A6E2-A25BD8AD881F}" dt="2021-01-13T11:52:19.143" v="364"/>
        <pc:sldMkLst>
          <pc:docMk/>
          <pc:sldMk cId="959132378" sldId="265"/>
        </pc:sldMkLst>
      </pc:sldChg>
      <pc:sldChg chg="modNotesTx">
        <pc:chgData name="Andrew Godfrey" userId="c7ce5341-754d-44f1-b9a5-de7ec4e32c07" providerId="ADAL" clId="{B0817D04-EBB2-48FE-A6E2-A25BD8AD881F}" dt="2021-01-13T11:52:16.111" v="363"/>
        <pc:sldMkLst>
          <pc:docMk/>
          <pc:sldMk cId="2602002880" sldId="266"/>
        </pc:sldMkLst>
      </pc:sldChg>
      <pc:sldChg chg="modNotesTx">
        <pc:chgData name="Andrew Godfrey" userId="c7ce5341-754d-44f1-b9a5-de7ec4e32c07" providerId="ADAL" clId="{B0817D04-EBB2-48FE-A6E2-A25BD8AD881F}" dt="2021-01-13T11:52:13.576" v="362"/>
        <pc:sldMkLst>
          <pc:docMk/>
          <pc:sldMk cId="2628726920" sldId="267"/>
        </pc:sldMkLst>
      </pc:sldChg>
      <pc:sldChg chg="modNotesTx">
        <pc:chgData name="Andrew Godfrey" userId="c7ce5341-754d-44f1-b9a5-de7ec4e32c07" providerId="ADAL" clId="{B0817D04-EBB2-48FE-A6E2-A25BD8AD881F}" dt="2021-01-13T11:52:25.440" v="367"/>
        <pc:sldMkLst>
          <pc:docMk/>
          <pc:sldMk cId="2951964212" sldId="268"/>
        </pc:sldMkLst>
      </pc:sldChg>
      <pc:sldChg chg="modNotesTx">
        <pc:chgData name="Andrew Godfrey" userId="c7ce5341-754d-44f1-b9a5-de7ec4e32c07" providerId="ADAL" clId="{B0817D04-EBB2-48FE-A6E2-A25BD8AD881F}" dt="2021-01-13T11:52:23.528" v="366"/>
        <pc:sldMkLst>
          <pc:docMk/>
          <pc:sldMk cId="3173971223" sldId="269"/>
        </pc:sldMkLst>
      </pc:sldChg>
      <pc:sldChg chg="modSp mod">
        <pc:chgData name="Andrew Godfrey" userId="c7ce5341-754d-44f1-b9a5-de7ec4e32c07" providerId="ADAL" clId="{B0817D04-EBB2-48FE-A6E2-A25BD8AD881F}" dt="2021-01-13T11:53:02.734" v="373" actId="20577"/>
        <pc:sldMkLst>
          <pc:docMk/>
          <pc:sldMk cId="42750675" sldId="270"/>
        </pc:sldMkLst>
        <pc:spChg chg="mod">
          <ac:chgData name="Andrew Godfrey" userId="c7ce5341-754d-44f1-b9a5-de7ec4e32c07" providerId="ADAL" clId="{B0817D04-EBB2-48FE-A6E2-A25BD8AD881F}" dt="2021-01-13T11:53:02.734" v="373" actId="20577"/>
          <ac:spMkLst>
            <pc:docMk/>
            <pc:sldMk cId="42750675" sldId="270"/>
            <ac:spMk id="15" creationId="{ED1DBA97-9B43-41FC-9BC3-21BD63272C4F}"/>
          </ac:spMkLst>
        </pc:spChg>
      </pc:sldChg>
      <pc:sldChg chg="modSp modAnim modNotesTx">
        <pc:chgData name="Andrew Godfrey" userId="c7ce5341-754d-44f1-b9a5-de7ec4e32c07" providerId="ADAL" clId="{B0817D04-EBB2-48FE-A6E2-A25BD8AD881F}" dt="2021-01-13T11:47:28.035" v="77" actId="20577"/>
        <pc:sldMkLst>
          <pc:docMk/>
          <pc:sldMk cId="319201895" sldId="271"/>
        </pc:sldMkLst>
        <pc:spChg chg="mod">
          <ac:chgData name="Andrew Godfrey" userId="c7ce5341-754d-44f1-b9a5-de7ec4e32c07" providerId="ADAL" clId="{B0817D04-EBB2-48FE-A6E2-A25BD8AD881F}" dt="2021-01-13T11:47:28.035" v="77" actId="20577"/>
          <ac:spMkLst>
            <pc:docMk/>
            <pc:sldMk cId="319201895" sldId="271"/>
            <ac:spMk id="3" creationId="{00000000-0000-0000-0000-000000000000}"/>
          </ac:spMkLst>
        </pc:spChg>
      </pc:sldChg>
      <pc:sldChg chg="modSp mod modAnim modNotesTx">
        <pc:chgData name="Andrew Godfrey" userId="c7ce5341-754d-44f1-b9a5-de7ec4e32c07" providerId="ADAL" clId="{B0817D04-EBB2-48FE-A6E2-A25BD8AD881F}" dt="2021-01-14T10:52:23.304" v="1862" actId="20577"/>
        <pc:sldMkLst>
          <pc:docMk/>
          <pc:sldMk cId="4104966262" sldId="272"/>
        </pc:sldMkLst>
        <pc:spChg chg="mod">
          <ac:chgData name="Andrew Godfrey" userId="c7ce5341-754d-44f1-b9a5-de7ec4e32c07" providerId="ADAL" clId="{B0817D04-EBB2-48FE-A6E2-A25BD8AD881F}" dt="2021-01-13T20:33:22.153" v="476" actId="6549"/>
          <ac:spMkLst>
            <pc:docMk/>
            <pc:sldMk cId="4104966262" sldId="272"/>
            <ac:spMk id="3" creationId="{00000000-0000-0000-0000-000000000000}"/>
          </ac:spMkLst>
        </pc:spChg>
      </pc:sldChg>
      <pc:sldChg chg="addSp delSp modSp add mod ord modNotesTx">
        <pc:chgData name="Andrew Godfrey" userId="c7ce5341-754d-44f1-b9a5-de7ec4e32c07" providerId="ADAL" clId="{B0817D04-EBB2-48FE-A6E2-A25BD8AD881F}" dt="2021-01-13T20:58:46.440" v="515" actId="20577"/>
        <pc:sldMkLst>
          <pc:docMk/>
          <pc:sldMk cId="4168792244" sldId="274"/>
        </pc:sldMkLst>
        <pc:spChg chg="add mod">
          <ac:chgData name="Andrew Godfrey" userId="c7ce5341-754d-44f1-b9a5-de7ec4e32c07" providerId="ADAL" clId="{B0817D04-EBB2-48FE-A6E2-A25BD8AD881F}" dt="2021-01-13T20:35:23.686" v="481"/>
          <ac:spMkLst>
            <pc:docMk/>
            <pc:sldMk cId="4168792244" sldId="274"/>
            <ac:spMk id="7" creationId="{644A92BC-5DCB-45E9-ACC1-55EB2473C988}"/>
          </ac:spMkLst>
        </pc:spChg>
        <pc:spChg chg="mod">
          <ac:chgData name="Andrew Godfrey" userId="c7ce5341-754d-44f1-b9a5-de7ec4e32c07" providerId="ADAL" clId="{B0817D04-EBB2-48FE-A6E2-A25BD8AD881F}" dt="2021-01-13T20:58:46.440" v="515" actId="20577"/>
          <ac:spMkLst>
            <pc:docMk/>
            <pc:sldMk cId="4168792244" sldId="274"/>
            <ac:spMk id="8" creationId="{9303F8E8-C8F5-47A4-AD62-A2FB1CC99DD2}"/>
          </ac:spMkLst>
        </pc:spChg>
        <pc:spChg chg="del">
          <ac:chgData name="Andrew Godfrey" userId="c7ce5341-754d-44f1-b9a5-de7ec4e32c07" providerId="ADAL" clId="{B0817D04-EBB2-48FE-A6E2-A25BD8AD881F}" dt="2021-01-13T20:35:22.817" v="480" actId="478"/>
          <ac:spMkLst>
            <pc:docMk/>
            <pc:sldMk cId="4168792244" sldId="274"/>
            <ac:spMk id="10" creationId="{3ECEFB4E-4945-4780-B3EA-0DD57CB49A7A}"/>
          </ac:spMkLst>
        </pc:spChg>
        <pc:picChg chg="add mod">
          <ac:chgData name="Andrew Godfrey" userId="c7ce5341-754d-44f1-b9a5-de7ec4e32c07" providerId="ADAL" clId="{B0817D04-EBB2-48FE-A6E2-A25BD8AD881F}" dt="2021-01-13T20:58:23.357" v="505" actId="1076"/>
          <ac:picMkLst>
            <pc:docMk/>
            <pc:sldMk cId="4168792244" sldId="274"/>
            <ac:picMk id="3" creationId="{BCC1ED5B-D1EB-4718-8593-6F8E2706EF15}"/>
          </ac:picMkLst>
        </pc:picChg>
        <pc:picChg chg="del">
          <ac:chgData name="Andrew Godfrey" userId="c7ce5341-754d-44f1-b9a5-de7ec4e32c07" providerId="ADAL" clId="{B0817D04-EBB2-48FE-A6E2-A25BD8AD881F}" dt="2021-01-13T20:35:25.731" v="482" actId="478"/>
          <ac:picMkLst>
            <pc:docMk/>
            <pc:sldMk cId="4168792244" sldId="274"/>
            <ac:picMk id="13" creationId="{598103B2-A226-4652-8686-C5C01847DB8C}"/>
          </ac:picMkLst>
        </pc:picChg>
      </pc:sldChg>
      <pc:sldChg chg="add del">
        <pc:chgData name="Andrew Godfrey" userId="c7ce5341-754d-44f1-b9a5-de7ec4e32c07" providerId="ADAL" clId="{B0817D04-EBB2-48FE-A6E2-A25BD8AD881F}" dt="2021-01-14T11:06:18.629" v="1864" actId="2890"/>
        <pc:sldMkLst>
          <pc:docMk/>
          <pc:sldMk cId="1377660966" sldId="275"/>
        </pc:sldMkLst>
      </pc:sldChg>
      <pc:sldChg chg="addSp delSp modSp add mod delAnim modAnim modNotesTx">
        <pc:chgData name="Andrew Godfrey" userId="c7ce5341-754d-44f1-b9a5-de7ec4e32c07" providerId="ADAL" clId="{B0817D04-EBB2-48FE-A6E2-A25BD8AD881F}" dt="2021-01-14T11:22:32.896" v="2621" actId="20577"/>
        <pc:sldMkLst>
          <pc:docMk/>
          <pc:sldMk cId="2256372239" sldId="275"/>
        </pc:sldMkLst>
        <pc:spChg chg="del mod">
          <ac:chgData name="Andrew Godfrey" userId="c7ce5341-754d-44f1-b9a5-de7ec4e32c07" providerId="ADAL" clId="{B0817D04-EBB2-48FE-A6E2-A25BD8AD881F}" dt="2021-01-14T11:06:40.466" v="1867" actId="478"/>
          <ac:spMkLst>
            <pc:docMk/>
            <pc:sldMk cId="2256372239" sldId="275"/>
            <ac:spMk id="3" creationId="{00000000-0000-0000-0000-000000000000}"/>
          </ac:spMkLst>
        </pc:spChg>
        <pc:spChg chg="add mod">
          <ac:chgData name="Andrew Godfrey" userId="c7ce5341-754d-44f1-b9a5-de7ec4e32c07" providerId="ADAL" clId="{B0817D04-EBB2-48FE-A6E2-A25BD8AD881F}" dt="2021-01-14T11:22:00.368" v="2598" actId="14100"/>
          <ac:spMkLst>
            <pc:docMk/>
            <pc:sldMk cId="2256372239" sldId="275"/>
            <ac:spMk id="9" creationId="{753AC037-0C97-4B85-9C43-6A3EFF7921CE}"/>
          </ac:spMkLst>
        </pc:spChg>
        <pc:picChg chg="add del mod">
          <ac:chgData name="Andrew Godfrey" userId="c7ce5341-754d-44f1-b9a5-de7ec4e32c07" providerId="ADAL" clId="{B0817D04-EBB2-48FE-A6E2-A25BD8AD881F}" dt="2021-01-14T11:13:06.806" v="1876" actId="478"/>
          <ac:picMkLst>
            <pc:docMk/>
            <pc:sldMk cId="2256372239" sldId="275"/>
            <ac:picMk id="6" creationId="{BCC04CAE-FE36-4BC1-9FA2-EECD72903AC4}"/>
          </ac:picMkLst>
        </pc:picChg>
        <pc:picChg chg="add mod">
          <ac:chgData name="Andrew Godfrey" userId="c7ce5341-754d-44f1-b9a5-de7ec4e32c07" providerId="ADAL" clId="{B0817D04-EBB2-48FE-A6E2-A25BD8AD881F}" dt="2021-01-14T11:14:33.993" v="1975" actId="1076"/>
          <ac:picMkLst>
            <pc:docMk/>
            <pc:sldMk cId="2256372239" sldId="275"/>
            <ac:picMk id="8" creationId="{14531162-FC13-4D5F-8C30-FC2060086F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14/01/2021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10</a:t>
            </a:fld>
            <a:endParaRPr lang="en-GB"/>
          </a:p>
        </p:txBody>
      </p:sp>
    </p:spTree>
    <p:extLst>
      <p:ext uri="{BB962C8B-B14F-4D97-AF65-F5344CB8AC3E}">
        <p14:creationId xmlns:p14="http://schemas.microsoft.com/office/powerpoint/2010/main" val="334197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11</a:t>
            </a:fld>
            <a:endParaRPr lang="en-GB"/>
          </a:p>
        </p:txBody>
      </p:sp>
    </p:spTree>
    <p:extLst>
      <p:ext uri="{BB962C8B-B14F-4D97-AF65-F5344CB8AC3E}">
        <p14:creationId xmlns:p14="http://schemas.microsoft.com/office/powerpoint/2010/main" val="79121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12</a:t>
            </a:fld>
            <a:endParaRPr lang="en-GB"/>
          </a:p>
        </p:txBody>
      </p:sp>
    </p:spTree>
    <p:extLst>
      <p:ext uri="{BB962C8B-B14F-4D97-AF65-F5344CB8AC3E}">
        <p14:creationId xmlns:p14="http://schemas.microsoft.com/office/powerpoint/2010/main" val="404692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13</a:t>
            </a:fld>
            <a:endParaRPr lang="en-GB"/>
          </a:p>
        </p:txBody>
      </p:sp>
    </p:spTree>
    <p:extLst>
      <p:ext uri="{BB962C8B-B14F-4D97-AF65-F5344CB8AC3E}">
        <p14:creationId xmlns:p14="http://schemas.microsoft.com/office/powerpoint/2010/main" val="1169726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14</a:t>
            </a:fld>
            <a:endParaRPr lang="en-GB"/>
          </a:p>
        </p:txBody>
      </p:sp>
    </p:spTree>
    <p:extLst>
      <p:ext uri="{BB962C8B-B14F-4D97-AF65-F5344CB8AC3E}">
        <p14:creationId xmlns:p14="http://schemas.microsoft.com/office/powerpoint/2010/main" val="266906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15</a:t>
            </a:fld>
            <a:endParaRPr lang="en-GB"/>
          </a:p>
        </p:txBody>
      </p:sp>
    </p:spTree>
    <p:extLst>
      <p:ext uri="{BB962C8B-B14F-4D97-AF65-F5344CB8AC3E}">
        <p14:creationId xmlns:p14="http://schemas.microsoft.com/office/powerpoint/2010/main" val="241188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16</a:t>
            </a:fld>
            <a:endParaRPr lang="en-GB"/>
          </a:p>
        </p:txBody>
      </p:sp>
    </p:spTree>
    <p:extLst>
      <p:ext uri="{BB962C8B-B14F-4D97-AF65-F5344CB8AC3E}">
        <p14:creationId xmlns:p14="http://schemas.microsoft.com/office/powerpoint/2010/main" val="3207464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17</a:t>
            </a:fld>
            <a:endParaRPr lang="en-GB"/>
          </a:p>
        </p:txBody>
      </p:sp>
    </p:spTree>
    <p:extLst>
      <p:ext uri="{BB962C8B-B14F-4D97-AF65-F5344CB8AC3E}">
        <p14:creationId xmlns:p14="http://schemas.microsoft.com/office/powerpoint/2010/main" val="195372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0BFE91F0-9802-4B1A-ADB5-A2E842E09843}" type="slidenum">
              <a:rPr lang="en-GB" smtClean="0"/>
              <a:t>18</a:t>
            </a:fld>
            <a:endParaRPr lang="en-GB"/>
          </a:p>
        </p:txBody>
      </p:sp>
    </p:spTree>
    <p:extLst>
      <p:ext uri="{BB962C8B-B14F-4D97-AF65-F5344CB8AC3E}">
        <p14:creationId xmlns:p14="http://schemas.microsoft.com/office/powerpoint/2010/main" val="146984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Food choices are key to your expedition success but it is often the most overlooked part.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You have to remember that you need to be able to carry everything for the entire expedition.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Much of this is down to personal taste so everyone's ideal will be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However, cooking in a team will save time, effort and fuel, This could be in pairs, 3’s or the whole team</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367698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type of </a:t>
            </a:r>
            <a:r>
              <a:rPr lang="en-GB" sz="1200" kern="1200">
                <a:solidFill>
                  <a:schemeClr val="tx1"/>
                </a:solidFill>
                <a:effectLst/>
                <a:latin typeface="+mn-lt"/>
                <a:ea typeface="+mn-ea"/>
                <a:cs typeface="+mn-cs"/>
              </a:rPr>
              <a:t>stove may </a:t>
            </a:r>
            <a:r>
              <a:rPr lang="en-GB" sz="1200" kern="1200" dirty="0">
                <a:solidFill>
                  <a:schemeClr val="tx1"/>
                </a:solidFill>
                <a:effectLst/>
                <a:latin typeface="+mn-lt"/>
                <a:ea typeface="+mn-ea"/>
                <a:cs typeface="+mn-cs"/>
              </a:rPr>
              <a:t>determine what you are able to cook. </a:t>
            </a:r>
          </a:p>
          <a:p>
            <a:r>
              <a:rPr lang="en-GB" sz="1200" kern="1200" dirty="0">
                <a:solidFill>
                  <a:schemeClr val="tx1"/>
                </a:solidFill>
                <a:effectLst/>
                <a:latin typeface="+mn-lt"/>
                <a:ea typeface="+mn-ea"/>
                <a:cs typeface="+mn-cs"/>
              </a:rPr>
              <a:t>Bear this in mind when making your choices</a:t>
            </a:r>
          </a:p>
          <a:p>
            <a:r>
              <a:rPr lang="en-GB" sz="1200" kern="1200" dirty="0">
                <a:solidFill>
                  <a:schemeClr val="tx1"/>
                </a:solidFill>
                <a:effectLst/>
                <a:latin typeface="+mn-lt"/>
                <a:ea typeface="+mn-ea"/>
                <a:cs typeface="+mn-cs"/>
              </a:rPr>
              <a:t>Give some examples of good evening meals</a:t>
            </a:r>
          </a:p>
          <a:p>
            <a:r>
              <a:rPr lang="en-GB" sz="1200" kern="1200" dirty="0">
                <a:solidFill>
                  <a:schemeClr val="tx1"/>
                </a:solidFill>
                <a:effectLst/>
                <a:latin typeface="+mn-lt"/>
                <a:ea typeface="+mn-ea"/>
                <a:cs typeface="+mn-cs"/>
              </a:rPr>
              <a:t>It is possible to cook really great meals on camping stoves but it does take practice. </a:t>
            </a:r>
          </a:p>
          <a:p>
            <a:r>
              <a:rPr lang="en-GB" sz="1200" kern="1200" dirty="0">
                <a:solidFill>
                  <a:schemeClr val="tx1"/>
                </a:solidFill>
                <a:effectLst/>
                <a:latin typeface="+mn-lt"/>
                <a:ea typeface="+mn-ea"/>
                <a:cs typeface="+mn-cs"/>
              </a:rPr>
              <a:t>It is possible to take a stove home to practice some ‘wow dishes’</a:t>
            </a:r>
            <a:endParaRPr lang="en-GB" sz="1200"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261875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Weight: The lighter the better, consider removing packaging, cooking in a team, dehydrated foods</a:t>
            </a:r>
          </a:p>
          <a:p>
            <a:r>
              <a:rPr lang="en-GB" dirty="0"/>
              <a:t>Speed of prep: you have to cook outside your tent so if raining you want it to be quick and easy</a:t>
            </a:r>
          </a:p>
          <a:p>
            <a:r>
              <a:rPr lang="en-GB" dirty="0"/>
              <a:t>Tastiness: if you aren’t going to want to eat it you aren’t going to eat it</a:t>
            </a:r>
          </a:p>
          <a:p>
            <a:r>
              <a:rPr lang="en-GB" dirty="0"/>
              <a:t>Durability. Fresh fruit won’t last well in a rucksack, some plastic packaging is brittle and will break (pot noodles)</a:t>
            </a:r>
          </a:p>
          <a:p>
            <a:r>
              <a:rPr lang="en-GB" dirty="0"/>
              <a:t>Calorific intake: You need it to be high as you will be expending a large amount of energy 3000-3500 Kcal. While some sugars are great the vast majority of these calories want to be from protein, fat and complex carbs</a:t>
            </a:r>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299218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Porridge is a great breakfast. I don’t really like it so I go for a sweet one and sometimes put half a hot chocolate sachet it in.</a:t>
            </a:r>
          </a:p>
          <a:p>
            <a:r>
              <a:rPr lang="en-GB" dirty="0"/>
              <a:t>If you get the porridge in a sachet, put the sachet in a mug, hold the mug and eat it out of the sachet you will only have to spoon to wash up.</a:t>
            </a:r>
          </a:p>
          <a:p>
            <a:endParaRPr lang="en-GB" dirty="0"/>
          </a:p>
          <a:p>
            <a:r>
              <a:rPr lang="en-GB" dirty="0"/>
              <a:t>Other than porridge breakfast items and lunch items are pretty much the same thing.</a:t>
            </a:r>
          </a:p>
          <a:p>
            <a:endParaRPr lang="en-GB" dirty="0"/>
          </a:p>
          <a:p>
            <a:r>
              <a:rPr lang="en-GB" dirty="0"/>
              <a:t>Please don’t plan to cook for lunch for 4 reasons. 1) Risk of a burn injury in remote area, 2) risk of skipping a meal if raining, 3) risk of starting wild fire in some areas and conditions. 4) It is a right faff and I don’t know anyone who would do that on an expedition</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386360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Dehydrated is light, </a:t>
            </a:r>
          </a:p>
          <a:p>
            <a:r>
              <a:rPr lang="en-GB" dirty="0"/>
              <a:t>Boil in the bag heavy but tastier, </a:t>
            </a:r>
          </a:p>
          <a:p>
            <a:r>
              <a:rPr lang="en-GB" dirty="0"/>
              <a:t>cooking from scratch is tastier and keeps you occupied but is more of a faff</a:t>
            </a:r>
          </a:p>
          <a:p>
            <a:endParaRPr lang="en-GB" dirty="0"/>
          </a:p>
          <a:p>
            <a:r>
              <a:rPr lang="en-GB" dirty="0"/>
              <a:t>Eating complex carbohydrates soon after stopping exercise aids the carbs getting stored the muscle which will help you on the next day</a:t>
            </a:r>
          </a:p>
          <a:p>
            <a:endParaRPr lang="en-GB" dirty="0"/>
          </a:p>
          <a:p>
            <a:r>
              <a:rPr lang="en-GB" dirty="0"/>
              <a:t>Having a hot chocolate before bed will help top up your energy and keep you warm</a:t>
            </a:r>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255557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200258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8</a:t>
            </a:fld>
            <a:endParaRPr lang="en-GB"/>
          </a:p>
        </p:txBody>
      </p:sp>
    </p:spTree>
    <p:extLst>
      <p:ext uri="{BB962C8B-B14F-4D97-AF65-F5344CB8AC3E}">
        <p14:creationId xmlns:p14="http://schemas.microsoft.com/office/powerpoint/2010/main" val="330420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have a range of items on you might want to just skim</a:t>
            </a:r>
            <a:r>
              <a:rPr lang="en-GB" baseline="0" dirty="0"/>
              <a:t> through them saying what is good or bad about each. Tell participants they don’t need to be able to read the figures, they are just pictorial examples</a:t>
            </a:r>
          </a:p>
          <a:p>
            <a:r>
              <a:rPr lang="en-GB" baseline="0" dirty="0"/>
              <a:t>You may ask someone to pick a good example on each slide and say why they think it is good</a:t>
            </a:r>
          </a:p>
          <a:p>
            <a:r>
              <a:rPr lang="en-GB" baseline="0" dirty="0"/>
              <a:t>Yellow circle is breakfast / lunch / snacks </a:t>
            </a:r>
          </a:p>
          <a:p>
            <a:r>
              <a:rPr lang="en-GB" baseline="0" dirty="0"/>
              <a:t>Blue circle is evening meal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9</a:t>
            </a:fld>
            <a:endParaRPr lang="en-GB"/>
          </a:p>
        </p:txBody>
      </p:sp>
    </p:spTree>
    <p:extLst>
      <p:ext uri="{BB962C8B-B14F-4D97-AF65-F5344CB8AC3E}">
        <p14:creationId xmlns:p14="http://schemas.microsoft.com/office/powerpoint/2010/main" val="161873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500" y="487121"/>
            <a:ext cx="7766936" cy="955611"/>
          </a:xfrm>
        </p:spPr>
        <p:txBody>
          <a:bodyPr/>
          <a:lstStyle/>
          <a:p>
            <a:pPr algn="l"/>
            <a:r>
              <a:rPr lang="en-GB" dirty="0">
                <a:solidFill>
                  <a:schemeClr val="accent2">
                    <a:lumMod val="75000"/>
                  </a:schemeClr>
                </a:solidFill>
              </a:rPr>
              <a:t>Menu Planning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a:extLst>
              <a:ext uri="{FF2B5EF4-FFF2-40B4-BE49-F238E27FC236}">
                <a16:creationId xmlns:a16="http://schemas.microsoft.com/office/drawing/2014/main" id="{F80CC7E0-4D14-47DD-8B09-42683EE27074}"/>
              </a:ext>
            </a:extLst>
          </p:cNvPr>
          <p:cNvPicPr>
            <a:picLocks noChangeAspect="1"/>
          </p:cNvPicPr>
          <p:nvPr/>
        </p:nvPicPr>
        <p:blipFill>
          <a:blip r:embed="rId4"/>
          <a:stretch>
            <a:fillRect/>
          </a:stretch>
        </p:blipFill>
        <p:spPr>
          <a:xfrm>
            <a:off x="2429280" y="1465918"/>
            <a:ext cx="6539948" cy="4904961"/>
          </a:xfrm>
          <a:prstGeom prst="rect">
            <a:avLst/>
          </a:prstGeom>
          <a:ln>
            <a:solidFill>
              <a:schemeClr val="tx1"/>
            </a:solidFill>
          </a:ln>
        </p:spPr>
      </p:pic>
    </p:spTree>
    <p:extLst>
      <p:ext uri="{BB962C8B-B14F-4D97-AF65-F5344CB8AC3E}">
        <p14:creationId xmlns:p14="http://schemas.microsoft.com/office/powerpoint/2010/main" val="80795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38862" y="832515"/>
            <a:ext cx="8117914" cy="5513793"/>
          </a:xfrm>
        </p:spPr>
      </p:pic>
    </p:spTree>
    <p:extLst>
      <p:ext uri="{BB962C8B-B14F-4D97-AF65-F5344CB8AC3E}">
        <p14:creationId xmlns:p14="http://schemas.microsoft.com/office/powerpoint/2010/main" val="95913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4989" y="832515"/>
            <a:ext cx="8045660" cy="5513793"/>
          </a:xfrm>
        </p:spPr>
      </p:pic>
    </p:spTree>
    <p:extLst>
      <p:ext uri="{BB962C8B-B14F-4D97-AF65-F5344CB8AC3E}">
        <p14:creationId xmlns:p14="http://schemas.microsoft.com/office/powerpoint/2010/main" val="37491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2681" y="832515"/>
            <a:ext cx="8050276" cy="5513793"/>
          </a:xfrm>
        </p:spPr>
      </p:pic>
    </p:spTree>
    <p:extLst>
      <p:ext uri="{BB962C8B-B14F-4D97-AF65-F5344CB8AC3E}">
        <p14:creationId xmlns:p14="http://schemas.microsoft.com/office/powerpoint/2010/main" val="3173971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2681" y="832515"/>
            <a:ext cx="8050276" cy="5513793"/>
          </a:xfrm>
        </p:spPr>
      </p:pic>
    </p:spTree>
    <p:extLst>
      <p:ext uri="{BB962C8B-B14F-4D97-AF65-F5344CB8AC3E}">
        <p14:creationId xmlns:p14="http://schemas.microsoft.com/office/powerpoint/2010/main" val="2951964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2681" y="832515"/>
            <a:ext cx="8050276" cy="5513793"/>
          </a:xfrm>
        </p:spPr>
      </p:pic>
    </p:spTree>
    <p:extLst>
      <p:ext uri="{BB962C8B-B14F-4D97-AF65-F5344CB8AC3E}">
        <p14:creationId xmlns:p14="http://schemas.microsoft.com/office/powerpoint/2010/main" val="362035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2681" y="832515"/>
            <a:ext cx="8050276" cy="5513793"/>
          </a:xfrm>
        </p:spPr>
      </p:pic>
    </p:spTree>
    <p:extLst>
      <p:ext uri="{BB962C8B-B14F-4D97-AF65-F5344CB8AC3E}">
        <p14:creationId xmlns:p14="http://schemas.microsoft.com/office/powerpoint/2010/main" val="345671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b="50880"/>
          <a:stretch/>
        </p:blipFill>
        <p:spPr>
          <a:xfrm>
            <a:off x="1195761" y="2037848"/>
            <a:ext cx="8004116" cy="2708353"/>
          </a:xfrm>
        </p:spPr>
      </p:pic>
    </p:spTree>
    <p:extLst>
      <p:ext uri="{BB962C8B-B14F-4D97-AF65-F5344CB8AC3E}">
        <p14:creationId xmlns:p14="http://schemas.microsoft.com/office/powerpoint/2010/main" val="2016094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8" name="Content Placeholder 7" descr="A picture containing text, store, shelf, marketplace&#10;&#10;Description automatically generated">
            <a:extLst>
              <a:ext uri="{FF2B5EF4-FFF2-40B4-BE49-F238E27FC236}">
                <a16:creationId xmlns:a16="http://schemas.microsoft.com/office/drawing/2014/main" id="{AA789944-3288-45B9-8295-3556C9B331E9}"/>
              </a:ext>
            </a:extLst>
          </p:cNvPr>
          <p:cNvPicPr>
            <a:picLocks noGrp="1" noChangeAspect="1"/>
          </p:cNvPicPr>
          <p:nvPr>
            <p:ph idx="1"/>
          </p:nvPr>
        </p:nvPicPr>
        <p:blipFill>
          <a:blip r:embed="rId4"/>
          <a:stretch>
            <a:fillRect/>
          </a:stretch>
        </p:blipFill>
        <p:spPr>
          <a:xfrm>
            <a:off x="1945972" y="1802114"/>
            <a:ext cx="6427504" cy="4820628"/>
          </a:xfrm>
          <a:ln>
            <a:solidFill>
              <a:schemeClr val="tx1"/>
            </a:solidFill>
          </a:ln>
        </p:spPr>
      </p:pic>
      <p:pic>
        <p:nvPicPr>
          <p:cNvPr id="10" name="Picture 9" descr="A picture containing text, indoor, several&#10;&#10;Description automatically generated">
            <a:extLst>
              <a:ext uri="{FF2B5EF4-FFF2-40B4-BE49-F238E27FC236}">
                <a16:creationId xmlns:a16="http://schemas.microsoft.com/office/drawing/2014/main" id="{7819244F-446A-4111-A2DA-B4EE01936177}"/>
              </a:ext>
            </a:extLst>
          </p:cNvPr>
          <p:cNvPicPr>
            <a:picLocks noChangeAspect="1"/>
          </p:cNvPicPr>
          <p:nvPr/>
        </p:nvPicPr>
        <p:blipFill>
          <a:blip r:embed="rId5"/>
          <a:stretch>
            <a:fillRect/>
          </a:stretch>
        </p:blipFill>
        <p:spPr>
          <a:xfrm>
            <a:off x="1945972" y="1802114"/>
            <a:ext cx="6427504" cy="4820628"/>
          </a:xfrm>
          <a:prstGeom prst="rect">
            <a:avLst/>
          </a:prstGeom>
          <a:ln>
            <a:solidFill>
              <a:schemeClr val="tx1"/>
            </a:solidFill>
          </a:ln>
        </p:spPr>
      </p:pic>
      <p:pic>
        <p:nvPicPr>
          <p:cNvPr id="12" name="Picture 11" descr="A picture containing text, store, scene, marketplace&#10;&#10;Description automatically generated">
            <a:extLst>
              <a:ext uri="{FF2B5EF4-FFF2-40B4-BE49-F238E27FC236}">
                <a16:creationId xmlns:a16="http://schemas.microsoft.com/office/drawing/2014/main" id="{73ABC5CD-6D55-4E8C-8BDE-898B2FFB5324}"/>
              </a:ext>
            </a:extLst>
          </p:cNvPr>
          <p:cNvPicPr>
            <a:picLocks noChangeAspect="1"/>
          </p:cNvPicPr>
          <p:nvPr/>
        </p:nvPicPr>
        <p:blipFill>
          <a:blip r:embed="rId6"/>
          <a:stretch>
            <a:fillRect/>
          </a:stretch>
        </p:blipFill>
        <p:spPr>
          <a:xfrm>
            <a:off x="1945972" y="1786622"/>
            <a:ext cx="6427504" cy="4820628"/>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6CC8A269-9066-4625-90BA-7A59FDBB5758}"/>
              </a:ext>
            </a:extLst>
          </p:cNvPr>
          <p:cNvPicPr>
            <a:picLocks noChangeAspect="1"/>
          </p:cNvPicPr>
          <p:nvPr/>
        </p:nvPicPr>
        <p:blipFill>
          <a:blip r:embed="rId7"/>
          <a:stretch>
            <a:fillRect/>
          </a:stretch>
        </p:blipFill>
        <p:spPr>
          <a:xfrm>
            <a:off x="1945972" y="1786622"/>
            <a:ext cx="6427504" cy="4820628"/>
          </a:xfrm>
          <a:prstGeom prst="rect">
            <a:avLst/>
          </a:prstGeom>
          <a:ln>
            <a:solidFill>
              <a:schemeClr val="tx1"/>
            </a:solidFill>
          </a:ln>
        </p:spPr>
      </p:pic>
      <p:sp>
        <p:nvSpPr>
          <p:cNvPr id="15" name="TextBox 14">
            <a:extLst>
              <a:ext uri="{FF2B5EF4-FFF2-40B4-BE49-F238E27FC236}">
                <a16:creationId xmlns:a16="http://schemas.microsoft.com/office/drawing/2014/main" id="{ED1DBA97-9B43-41FC-9BC3-21BD63272C4F}"/>
              </a:ext>
            </a:extLst>
          </p:cNvPr>
          <p:cNvSpPr txBox="1"/>
          <p:nvPr/>
        </p:nvSpPr>
        <p:spPr>
          <a:xfrm>
            <a:off x="854756" y="832515"/>
            <a:ext cx="7136296" cy="954107"/>
          </a:xfrm>
          <a:prstGeom prst="rect">
            <a:avLst/>
          </a:prstGeom>
          <a:noFill/>
        </p:spPr>
        <p:txBody>
          <a:bodyPr wrap="square" rtlCol="0">
            <a:spAutoFit/>
          </a:bodyPr>
          <a:lstStyle/>
          <a:p>
            <a:r>
              <a:rPr lang="en-GB" sz="2800" dirty="0"/>
              <a:t>Most Supermarkets have an aisle pretty much dedicated to good DofE type foods</a:t>
            </a:r>
          </a:p>
        </p:txBody>
      </p:sp>
    </p:spTree>
    <p:extLst>
      <p:ext uri="{BB962C8B-B14F-4D97-AF65-F5344CB8AC3E}">
        <p14:creationId xmlns:p14="http://schemas.microsoft.com/office/powerpoint/2010/main" val="4275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2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2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2" presetClass="entr" presetSubtype="4" fill="hold" nodeType="afterEffect">
                                  <p:stCondLst>
                                    <p:cond delay="20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4"/>
            <a:ext cx="7228116" cy="2984427"/>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extBox 7">
            <a:extLst>
              <a:ext uri="{FF2B5EF4-FFF2-40B4-BE49-F238E27FC236}">
                <a16:creationId xmlns:a16="http://schemas.microsoft.com/office/drawing/2014/main" id="{9303F8E8-C8F5-47A4-AD62-A2FB1CC99DD2}"/>
              </a:ext>
            </a:extLst>
          </p:cNvPr>
          <p:cNvSpPr txBox="1"/>
          <p:nvPr/>
        </p:nvSpPr>
        <p:spPr>
          <a:xfrm>
            <a:off x="2284971" y="5080040"/>
            <a:ext cx="5581213" cy="1077218"/>
          </a:xfrm>
          <a:custGeom>
            <a:avLst/>
            <a:gdLst>
              <a:gd name="connsiteX0" fmla="*/ 0 w 5581213"/>
              <a:gd name="connsiteY0" fmla="*/ 0 h 1077218"/>
              <a:gd name="connsiteX1" fmla="*/ 5581213 w 5581213"/>
              <a:gd name="connsiteY1" fmla="*/ 0 h 1077218"/>
              <a:gd name="connsiteX2" fmla="*/ 5581213 w 5581213"/>
              <a:gd name="connsiteY2" fmla="*/ 1077218 h 1077218"/>
              <a:gd name="connsiteX3" fmla="*/ 0 w 5581213"/>
              <a:gd name="connsiteY3" fmla="*/ 1077218 h 1077218"/>
              <a:gd name="connsiteX4" fmla="*/ 0 w 5581213"/>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213" h="1077218" extrusionOk="0">
                <a:moveTo>
                  <a:pt x="0" y="0"/>
                </a:moveTo>
                <a:cubicBezTo>
                  <a:pt x="2508028" y="117779"/>
                  <a:pt x="4590935" y="-110655"/>
                  <a:pt x="5581213" y="0"/>
                </a:cubicBezTo>
                <a:cubicBezTo>
                  <a:pt x="5664548" y="178076"/>
                  <a:pt x="5536492" y="760455"/>
                  <a:pt x="5581213" y="1077218"/>
                </a:cubicBezTo>
                <a:cubicBezTo>
                  <a:pt x="3961207" y="1160250"/>
                  <a:pt x="1633623" y="1145447"/>
                  <a:pt x="0" y="1077218"/>
                </a:cubicBezTo>
                <a:cubicBezTo>
                  <a:pt x="-63747" y="575399"/>
                  <a:pt x="39030" y="19263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pPr algn="ctr"/>
            <a:r>
              <a:rPr lang="en-GB" sz="3200" dirty="0"/>
              <a:t>Complete the </a:t>
            </a:r>
            <a:r>
              <a:rPr lang="en-GB" sz="3200"/>
              <a:t>menu plan </a:t>
            </a:r>
            <a:r>
              <a:rPr lang="en-GB" sz="3200" dirty="0"/>
              <a:t>on page 14 of your Workbook</a:t>
            </a:r>
          </a:p>
        </p:txBody>
      </p:sp>
      <p:sp>
        <p:nvSpPr>
          <p:cNvPr id="7" name="Title 1">
            <a:extLst>
              <a:ext uri="{FF2B5EF4-FFF2-40B4-BE49-F238E27FC236}">
                <a16:creationId xmlns:a16="http://schemas.microsoft.com/office/drawing/2014/main" id="{644A92BC-5DCB-45E9-ACC1-55EB2473C988}"/>
              </a:ext>
            </a:extLst>
          </p:cNvPr>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3" name="Picture 2" descr="A chicken lying on the grass&#10;&#10;Description automatically generated with medium confidence">
            <a:extLst>
              <a:ext uri="{FF2B5EF4-FFF2-40B4-BE49-F238E27FC236}">
                <a16:creationId xmlns:a16="http://schemas.microsoft.com/office/drawing/2014/main" id="{BCC1ED5B-D1EB-4718-8593-6F8E2706EF15}"/>
              </a:ext>
            </a:extLst>
          </p:cNvPr>
          <p:cNvPicPr>
            <a:picLocks noChangeAspect="1"/>
          </p:cNvPicPr>
          <p:nvPr/>
        </p:nvPicPr>
        <p:blipFill>
          <a:blip r:embed="rId4"/>
          <a:stretch>
            <a:fillRect/>
          </a:stretch>
        </p:blipFill>
        <p:spPr>
          <a:xfrm rot="5400000">
            <a:off x="3090462" y="1437034"/>
            <a:ext cx="3970229" cy="2977672"/>
          </a:xfrm>
          <a:prstGeom prst="rect">
            <a:avLst/>
          </a:prstGeom>
          <a:ln>
            <a:solidFill>
              <a:schemeClr val="tx1"/>
            </a:solidFill>
          </a:ln>
        </p:spPr>
      </p:pic>
    </p:spTree>
    <p:extLst>
      <p:ext uri="{BB962C8B-B14F-4D97-AF65-F5344CB8AC3E}">
        <p14:creationId xmlns:p14="http://schemas.microsoft.com/office/powerpoint/2010/main" val="4168792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035" y="1505497"/>
            <a:ext cx="8575848" cy="3475936"/>
          </a:xfrm>
        </p:spPr>
        <p:txBody>
          <a:bodyPr>
            <a:normAutofit/>
          </a:bodyPr>
          <a:lstStyle/>
          <a:p>
            <a:r>
              <a:rPr lang="en-GB" sz="2800" dirty="0"/>
              <a:t>Food choices are key to your expedition success</a:t>
            </a:r>
          </a:p>
          <a:p>
            <a:r>
              <a:rPr lang="en-GB" sz="2800" dirty="0"/>
              <a:t>You have to carry everything for the entire expedition</a:t>
            </a:r>
          </a:p>
          <a:p>
            <a:r>
              <a:rPr lang="en-GB" sz="2800" dirty="0"/>
              <a:t>Much of this is down to personal taste</a:t>
            </a:r>
          </a:p>
          <a:p>
            <a:r>
              <a:rPr lang="en-GB" sz="2800" dirty="0"/>
              <a:t>However, cooking in a team will save time, effort and fuel</a:t>
            </a:r>
          </a:p>
        </p:txBody>
      </p:sp>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192143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8" name="Picture 7" descr="A picture containing cup, coffee, indoor, tableware&#10;&#10;Description automatically generated">
            <a:extLst>
              <a:ext uri="{FF2B5EF4-FFF2-40B4-BE49-F238E27FC236}">
                <a16:creationId xmlns:a16="http://schemas.microsoft.com/office/drawing/2014/main" id="{14531162-FC13-4D5F-8C30-FC2060086FBB}"/>
              </a:ext>
            </a:extLst>
          </p:cNvPr>
          <p:cNvPicPr>
            <a:picLocks noChangeAspect="1"/>
          </p:cNvPicPr>
          <p:nvPr/>
        </p:nvPicPr>
        <p:blipFill>
          <a:blip r:embed="rId4"/>
          <a:stretch>
            <a:fillRect/>
          </a:stretch>
        </p:blipFill>
        <p:spPr>
          <a:xfrm>
            <a:off x="6591207" y="2037848"/>
            <a:ext cx="5294293" cy="4103077"/>
          </a:xfrm>
          <a:prstGeom prst="rect">
            <a:avLst/>
          </a:prstGeom>
        </p:spPr>
      </p:pic>
      <p:sp>
        <p:nvSpPr>
          <p:cNvPr id="9" name="Content Placeholder 2">
            <a:extLst>
              <a:ext uri="{FF2B5EF4-FFF2-40B4-BE49-F238E27FC236}">
                <a16:creationId xmlns:a16="http://schemas.microsoft.com/office/drawing/2014/main" id="{753AC037-0C97-4B85-9C43-6A3EFF7921CE}"/>
              </a:ext>
            </a:extLst>
          </p:cNvPr>
          <p:cNvSpPr>
            <a:spLocks noGrp="1"/>
          </p:cNvSpPr>
          <p:nvPr>
            <p:ph idx="1"/>
          </p:nvPr>
        </p:nvSpPr>
        <p:spPr>
          <a:xfrm>
            <a:off x="854756" y="1104441"/>
            <a:ext cx="5628106" cy="4649118"/>
          </a:xfrm>
        </p:spPr>
        <p:txBody>
          <a:bodyPr>
            <a:normAutofit/>
          </a:bodyPr>
          <a:lstStyle/>
          <a:p>
            <a:pPr marL="0" indent="0">
              <a:buNone/>
            </a:pPr>
            <a:r>
              <a:rPr lang="en-GB" sz="2800" dirty="0"/>
              <a:t>Considerations – Stove limitations</a:t>
            </a:r>
          </a:p>
          <a:p>
            <a:r>
              <a:rPr lang="en-GB" sz="2800" dirty="0"/>
              <a:t>What stove will you be cooking on?</a:t>
            </a:r>
          </a:p>
          <a:p>
            <a:r>
              <a:rPr lang="en-GB" sz="2800" dirty="0"/>
              <a:t>How many pans will you have?</a:t>
            </a:r>
          </a:p>
          <a:p>
            <a:r>
              <a:rPr lang="en-GB" sz="2800" dirty="0"/>
              <a:t>What fuel will you be using?</a:t>
            </a:r>
          </a:p>
          <a:p>
            <a:r>
              <a:rPr lang="en-GB" sz="2800" dirty="0"/>
              <a:t>Can you practice at home?</a:t>
            </a:r>
          </a:p>
          <a:p>
            <a:endParaRPr lang="en-GB" sz="2800" dirty="0"/>
          </a:p>
        </p:txBody>
      </p:sp>
    </p:spTree>
    <p:extLst>
      <p:ext uri="{BB962C8B-B14F-4D97-AF65-F5344CB8AC3E}">
        <p14:creationId xmlns:p14="http://schemas.microsoft.com/office/powerpoint/2010/main" val="22563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035" y="1505497"/>
            <a:ext cx="8575848" cy="3475936"/>
          </a:xfrm>
        </p:spPr>
        <p:txBody>
          <a:bodyPr>
            <a:normAutofit/>
          </a:bodyPr>
          <a:lstStyle/>
          <a:p>
            <a:pPr marL="0" indent="0">
              <a:buNone/>
            </a:pPr>
            <a:r>
              <a:rPr lang="en-GB" sz="2800" dirty="0"/>
              <a:t>Other considerations</a:t>
            </a:r>
          </a:p>
          <a:p>
            <a:r>
              <a:rPr lang="en-GB" sz="2800" dirty="0"/>
              <a:t>Weight</a:t>
            </a:r>
          </a:p>
          <a:p>
            <a:r>
              <a:rPr lang="en-GB" sz="2800" dirty="0"/>
              <a:t>Speed and ease of preparation</a:t>
            </a:r>
          </a:p>
          <a:p>
            <a:r>
              <a:rPr lang="en-GB" sz="2800" dirty="0"/>
              <a:t>Tastiness and variety</a:t>
            </a:r>
          </a:p>
          <a:p>
            <a:r>
              <a:rPr lang="en-GB" sz="2800" dirty="0"/>
              <a:t>Durability and longevity</a:t>
            </a:r>
          </a:p>
          <a:p>
            <a:r>
              <a:rPr lang="en-GB" sz="2800" dirty="0"/>
              <a:t>Calorific intake</a:t>
            </a:r>
          </a:p>
        </p:txBody>
      </p:sp>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2966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035" y="1152404"/>
            <a:ext cx="8575848" cy="3475936"/>
          </a:xfrm>
        </p:spPr>
        <p:txBody>
          <a:bodyPr>
            <a:normAutofit/>
          </a:bodyPr>
          <a:lstStyle/>
          <a:p>
            <a:pPr marL="0" indent="0">
              <a:buNone/>
            </a:pPr>
            <a:r>
              <a:rPr lang="en-GB" sz="2800" dirty="0"/>
              <a:t>Breakfast and Lunch</a:t>
            </a:r>
          </a:p>
          <a:p>
            <a:r>
              <a:rPr lang="en-GB" sz="2800" dirty="0"/>
              <a:t>Porridge is great for breakfast</a:t>
            </a:r>
          </a:p>
          <a:p>
            <a:r>
              <a:rPr lang="en-GB" sz="2800" dirty="0"/>
              <a:t>Have a hot drink lined up for breakfast too</a:t>
            </a:r>
          </a:p>
          <a:p>
            <a:r>
              <a:rPr lang="en-GB" sz="2800" dirty="0"/>
              <a:t>Other than porridge breakfast and lunch are usually the same sort of items</a:t>
            </a:r>
          </a:p>
          <a:p>
            <a:r>
              <a:rPr lang="en-GB" sz="2800" dirty="0"/>
              <a:t>Please don’t plan to cook for lunch</a:t>
            </a:r>
          </a:p>
        </p:txBody>
      </p:sp>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3192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035" y="1152403"/>
            <a:ext cx="8575848" cy="4203367"/>
          </a:xfrm>
        </p:spPr>
        <p:txBody>
          <a:bodyPr>
            <a:normAutofit fontScale="92500" lnSpcReduction="10000"/>
          </a:bodyPr>
          <a:lstStyle/>
          <a:p>
            <a:pPr marL="0" indent="0">
              <a:buNone/>
            </a:pPr>
            <a:r>
              <a:rPr lang="en-GB" sz="2800" dirty="0"/>
              <a:t>Evening Meal</a:t>
            </a:r>
          </a:p>
          <a:p>
            <a:r>
              <a:rPr lang="en-GB" sz="2800" dirty="0"/>
              <a:t>There are 3 basic types of evening meal</a:t>
            </a:r>
          </a:p>
          <a:p>
            <a:pPr lvl="1"/>
            <a:r>
              <a:rPr lang="en-GB" sz="2600" dirty="0"/>
              <a:t>Dehydrated </a:t>
            </a:r>
          </a:p>
          <a:p>
            <a:pPr lvl="1"/>
            <a:r>
              <a:rPr lang="en-GB" sz="2600" dirty="0"/>
              <a:t>Boil in the bag</a:t>
            </a:r>
          </a:p>
          <a:p>
            <a:pPr lvl="1"/>
            <a:r>
              <a:rPr lang="en-GB" sz="2600" dirty="0"/>
              <a:t>Cooking from scratch</a:t>
            </a:r>
          </a:p>
          <a:p>
            <a:endParaRPr lang="en-GB" sz="2800" dirty="0"/>
          </a:p>
          <a:p>
            <a:r>
              <a:rPr lang="en-GB" sz="2800" dirty="0"/>
              <a:t>Eat and drink soon after arriving at the campsite for maximum energy uptake into muscles</a:t>
            </a:r>
          </a:p>
          <a:p>
            <a:r>
              <a:rPr lang="en-GB" sz="2800" dirty="0"/>
              <a:t>Drink a hot chocolate later in the evening</a:t>
            </a:r>
          </a:p>
          <a:p>
            <a:endParaRPr lang="en-GB" sz="2800" dirty="0"/>
          </a:p>
          <a:p>
            <a:endParaRPr lang="en-GB" sz="2800" dirty="0"/>
          </a:p>
        </p:txBody>
      </p:sp>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410496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6899" y="832515"/>
            <a:ext cx="8141840" cy="5513793"/>
          </a:xfrm>
        </p:spPr>
      </p:pic>
    </p:spTree>
    <p:extLst>
      <p:ext uri="{BB962C8B-B14F-4D97-AF65-F5344CB8AC3E}">
        <p14:creationId xmlns:p14="http://schemas.microsoft.com/office/powerpoint/2010/main" val="127421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69219" y="832515"/>
            <a:ext cx="8057200" cy="5513793"/>
          </a:xfrm>
        </p:spPr>
      </p:pic>
    </p:spTree>
    <p:extLst>
      <p:ext uri="{BB962C8B-B14F-4D97-AF65-F5344CB8AC3E}">
        <p14:creationId xmlns:p14="http://schemas.microsoft.com/office/powerpoint/2010/main" val="262872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Menu Planning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6899" y="847606"/>
            <a:ext cx="8141840" cy="5483611"/>
          </a:xfrm>
        </p:spPr>
      </p:pic>
    </p:spTree>
    <p:extLst>
      <p:ext uri="{BB962C8B-B14F-4D97-AF65-F5344CB8AC3E}">
        <p14:creationId xmlns:p14="http://schemas.microsoft.com/office/powerpoint/2010/main" val="260200288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08583-2F32-4973-B250-F8936F2A1A7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5F44D85-0985-4FFD-8EAE-BCF87E3FB02C}">
  <ds:schemaRefs>
    <ds:schemaRef ds:uri="http://schemas.microsoft.com/sharepoint/v3/contenttype/forms"/>
  </ds:schemaRefs>
</ds:datastoreItem>
</file>

<file path=customXml/itemProps3.xml><?xml version="1.0" encoding="utf-8"?>
<ds:datastoreItem xmlns:ds="http://schemas.openxmlformats.org/officeDocument/2006/customXml" ds:itemID="{2CAD0CB3-83E1-4FF2-9687-62E903D03A60}"/>
</file>

<file path=docProps/app.xml><?xml version="1.0" encoding="utf-8"?>
<Properties xmlns="http://schemas.openxmlformats.org/officeDocument/2006/extended-properties" xmlns:vt="http://schemas.openxmlformats.org/officeDocument/2006/docPropsVTypes">
  <Template>Facet</Template>
  <TotalTime>475</TotalTime>
  <Words>1762</Words>
  <Application>Microsoft Office PowerPoint</Application>
  <PresentationFormat>Widescreen</PresentationFormat>
  <Paragraphs>145</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Trebuchet MS</vt:lpstr>
      <vt:lpstr>Wingdings 3</vt:lpstr>
      <vt:lpstr>Facet</vt:lpstr>
      <vt:lpstr>Menu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32</cp:revision>
  <cp:lastPrinted>2020-12-02T16:27:02Z</cp:lastPrinted>
  <dcterms:created xsi:type="dcterms:W3CDTF">2020-11-30T21:54:27Z</dcterms:created>
  <dcterms:modified xsi:type="dcterms:W3CDTF">2021-01-14T11:22:40Z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