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3"/>
  </p:notesMasterIdLst>
  <p:sldIdLst>
    <p:sldId id="256" r:id="rId5"/>
    <p:sldId id="262" r:id="rId6"/>
    <p:sldId id="267" r:id="rId7"/>
    <p:sldId id="263" r:id="rId8"/>
    <p:sldId id="265" r:id="rId9"/>
    <p:sldId id="266" r:id="rId10"/>
    <p:sldId id="268" r:id="rId11"/>
    <p:sldId id="26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8889C-6152-4966-BA99-289FA0C0E2AD}" v="6" dt="2021-01-21T17:03:09.0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26" autoAdjust="0"/>
    <p:restoredTop sz="81551" autoAdjust="0"/>
  </p:normalViewPr>
  <p:slideViewPr>
    <p:cSldViewPr snapToGrid="0">
      <p:cViewPr varScale="1">
        <p:scale>
          <a:sx n="59" d="100"/>
          <a:sy n="59" d="100"/>
        </p:scale>
        <p:origin x="120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1258889C-6152-4966-BA99-289FA0C0E2AD}"/>
    <pc:docChg chg="custSel modSld">
      <pc:chgData name="Andrew Godfrey" userId="c7ce5341-754d-44f1-b9a5-de7ec4e32c07" providerId="ADAL" clId="{1258889C-6152-4966-BA99-289FA0C0E2AD}" dt="2021-01-21T17:16:46.253" v="21" actId="6549"/>
      <pc:docMkLst>
        <pc:docMk/>
      </pc:docMkLst>
      <pc:sldChg chg="modSp">
        <pc:chgData name="Andrew Godfrey" userId="c7ce5341-754d-44f1-b9a5-de7ec4e32c07" providerId="ADAL" clId="{1258889C-6152-4966-BA99-289FA0C0E2AD}" dt="2021-01-21T17:03:09.001" v="5" actId="20577"/>
        <pc:sldMkLst>
          <pc:docMk/>
          <pc:sldMk cId="833674091" sldId="262"/>
        </pc:sldMkLst>
        <pc:spChg chg="mod">
          <ac:chgData name="Andrew Godfrey" userId="c7ce5341-754d-44f1-b9a5-de7ec4e32c07" providerId="ADAL" clId="{1258889C-6152-4966-BA99-289FA0C0E2AD}" dt="2021-01-21T17:03:09.001" v="5" actId="20577"/>
          <ac:spMkLst>
            <pc:docMk/>
            <pc:sldMk cId="833674091" sldId="262"/>
            <ac:spMk id="3" creationId="{8567FE6B-A10A-40DB-8B2C-0DC1445E9C8D}"/>
          </ac:spMkLst>
        </pc:spChg>
      </pc:sldChg>
      <pc:sldChg chg="delSp modSp mod">
        <pc:chgData name="Andrew Godfrey" userId="c7ce5341-754d-44f1-b9a5-de7ec4e32c07" providerId="ADAL" clId="{1258889C-6152-4966-BA99-289FA0C0E2AD}" dt="2021-01-21T17:16:46.253" v="21" actId="6549"/>
        <pc:sldMkLst>
          <pc:docMk/>
          <pc:sldMk cId="2037160881" sldId="263"/>
        </pc:sldMkLst>
        <pc:spChg chg="del">
          <ac:chgData name="Andrew Godfrey" userId="c7ce5341-754d-44f1-b9a5-de7ec4e32c07" providerId="ADAL" clId="{1258889C-6152-4966-BA99-289FA0C0E2AD}" dt="2021-01-21T17:07:16.913" v="6" actId="478"/>
          <ac:spMkLst>
            <pc:docMk/>
            <pc:sldMk cId="2037160881" sldId="263"/>
            <ac:spMk id="4" creationId="{6685E01D-472B-499B-B4FB-E8855F3ED65C}"/>
          </ac:spMkLst>
        </pc:spChg>
        <pc:graphicFrameChg chg="modGraphic">
          <ac:chgData name="Andrew Godfrey" userId="c7ce5341-754d-44f1-b9a5-de7ec4e32c07" providerId="ADAL" clId="{1258889C-6152-4966-BA99-289FA0C0E2AD}" dt="2021-01-21T17:16:46.253" v="21" actId="6549"/>
          <ac:graphicFrameMkLst>
            <pc:docMk/>
            <pc:sldMk cId="2037160881" sldId="263"/>
            <ac:graphicFrameMk id="2" creationId="{98E56BD8-1FAD-467C-B1F6-09303299EB59}"/>
          </ac:graphicFrameMkLst>
        </pc:graphicFrameChg>
      </pc:sldChg>
    </pc:docChg>
  </pc:docChgLst>
  <pc:docChgLst>
    <pc:chgData name="Andrew Godfrey" userId="c7ce5341-754d-44f1-b9a5-de7ec4e32c07" providerId="ADAL" clId="{09BEB2BF-BD92-43EB-911A-F0DAE2F3511B}"/>
    <pc:docChg chg="undo custSel addSld delSld modSld">
      <pc:chgData name="Andrew Godfrey" userId="c7ce5341-754d-44f1-b9a5-de7ec4e32c07" providerId="ADAL" clId="{09BEB2BF-BD92-43EB-911A-F0DAE2F3511B}" dt="2021-01-13T12:58:10.578" v="2985"/>
      <pc:docMkLst>
        <pc:docMk/>
      </pc:docMkLst>
      <pc:sldChg chg="addSp delSp modSp mod">
        <pc:chgData name="Andrew Godfrey" userId="c7ce5341-754d-44f1-b9a5-de7ec4e32c07" providerId="ADAL" clId="{09BEB2BF-BD92-43EB-911A-F0DAE2F3511B}" dt="2021-01-13T12:04:46.095" v="380" actId="208"/>
        <pc:sldMkLst>
          <pc:docMk/>
          <pc:sldMk cId="807951153" sldId="256"/>
        </pc:sldMkLst>
        <pc:picChg chg="del">
          <ac:chgData name="Andrew Godfrey" userId="c7ce5341-754d-44f1-b9a5-de7ec4e32c07" providerId="ADAL" clId="{09BEB2BF-BD92-43EB-911A-F0DAE2F3511B}" dt="2021-01-13T12:04:11.831" v="370" actId="478"/>
          <ac:picMkLst>
            <pc:docMk/>
            <pc:sldMk cId="807951153" sldId="256"/>
            <ac:picMk id="5" creationId="{60544057-E39C-4931-A5DA-F758697F9FD0}"/>
          </ac:picMkLst>
        </pc:picChg>
        <pc:picChg chg="add mod">
          <ac:chgData name="Andrew Godfrey" userId="c7ce5341-754d-44f1-b9a5-de7ec4e32c07" providerId="ADAL" clId="{09BEB2BF-BD92-43EB-911A-F0DAE2F3511B}" dt="2021-01-13T12:04:46.095" v="380" actId="208"/>
          <ac:picMkLst>
            <pc:docMk/>
            <pc:sldMk cId="807951153" sldId="256"/>
            <ac:picMk id="6" creationId="{2F05C84C-D91E-4FC2-A9D9-DABEE19851D8}"/>
          </ac:picMkLst>
        </pc:picChg>
      </pc:sldChg>
      <pc:sldChg chg="addSp delSp modSp mod modTransition modAnim modNotesTx">
        <pc:chgData name="Andrew Godfrey" userId="c7ce5341-754d-44f1-b9a5-de7ec4e32c07" providerId="ADAL" clId="{09BEB2BF-BD92-43EB-911A-F0DAE2F3511B}" dt="2021-01-13T12:16:12.860" v="1268" actId="20577"/>
        <pc:sldMkLst>
          <pc:docMk/>
          <pc:sldMk cId="833674091" sldId="262"/>
        </pc:sldMkLst>
        <pc:spChg chg="add mod">
          <ac:chgData name="Andrew Godfrey" userId="c7ce5341-754d-44f1-b9a5-de7ec4e32c07" providerId="ADAL" clId="{09BEB2BF-BD92-43EB-911A-F0DAE2F3511B}" dt="2021-01-13T12:16:12.860" v="1268" actId="20577"/>
          <ac:spMkLst>
            <pc:docMk/>
            <pc:sldMk cId="833674091" sldId="262"/>
            <ac:spMk id="3" creationId="{8567FE6B-A10A-40DB-8B2C-0DC1445E9C8D}"/>
          </ac:spMkLst>
        </pc:spChg>
        <pc:spChg chg="del mod">
          <ac:chgData name="Andrew Godfrey" userId="c7ce5341-754d-44f1-b9a5-de7ec4e32c07" providerId="ADAL" clId="{09BEB2BF-BD92-43EB-911A-F0DAE2F3511B}" dt="2021-01-13T12:05:19.643" v="382" actId="478"/>
          <ac:spMkLst>
            <pc:docMk/>
            <pc:sldMk cId="833674091" sldId="262"/>
            <ac:spMk id="6" creationId="{00000000-0000-0000-0000-000000000000}"/>
          </ac:spMkLst>
        </pc:spChg>
        <pc:spChg chg="add mod">
          <ac:chgData name="Andrew Godfrey" userId="c7ce5341-754d-44f1-b9a5-de7ec4e32c07" providerId="ADAL" clId="{09BEB2BF-BD92-43EB-911A-F0DAE2F3511B}" dt="2021-01-13T11:07:54.948" v="310" actId="20577"/>
          <ac:spMkLst>
            <pc:docMk/>
            <pc:sldMk cId="833674091" sldId="262"/>
            <ac:spMk id="8" creationId="{7547B07C-FE62-40A0-A225-7EA6B983484A}"/>
          </ac:spMkLst>
        </pc:spChg>
        <pc:graphicFrameChg chg="del modGraphic">
          <ac:chgData name="Andrew Godfrey" userId="c7ce5341-754d-44f1-b9a5-de7ec4e32c07" providerId="ADAL" clId="{09BEB2BF-BD92-43EB-911A-F0DAE2F3511B}" dt="2021-01-13T11:07:41.263" v="297" actId="478"/>
          <ac:graphicFrameMkLst>
            <pc:docMk/>
            <pc:sldMk cId="833674091" sldId="262"/>
            <ac:graphicFrameMk id="2" creationId="{98E56BD8-1FAD-467C-B1F6-09303299EB59}"/>
          </ac:graphicFrameMkLst>
        </pc:graphicFrameChg>
      </pc:sldChg>
      <pc:sldChg chg="addSp delSp modSp mod">
        <pc:chgData name="Andrew Godfrey" userId="c7ce5341-754d-44f1-b9a5-de7ec4e32c07" providerId="ADAL" clId="{09BEB2BF-BD92-43EB-911A-F0DAE2F3511B}" dt="2021-01-13T12:18:44.251" v="1477" actId="113"/>
        <pc:sldMkLst>
          <pc:docMk/>
          <pc:sldMk cId="2037160881" sldId="263"/>
        </pc:sldMkLst>
        <pc:spChg chg="add mod">
          <ac:chgData name="Andrew Godfrey" userId="c7ce5341-754d-44f1-b9a5-de7ec4e32c07" providerId="ADAL" clId="{09BEB2BF-BD92-43EB-911A-F0DAE2F3511B}" dt="2021-01-13T12:17:28.018" v="1273" actId="478"/>
          <ac:spMkLst>
            <pc:docMk/>
            <pc:sldMk cId="2037160881" sldId="263"/>
            <ac:spMk id="4" creationId="{6685E01D-472B-499B-B4FB-E8855F3ED65C}"/>
          </ac:spMkLst>
        </pc:spChg>
        <pc:spChg chg="add del mod">
          <ac:chgData name="Andrew Godfrey" userId="c7ce5341-754d-44f1-b9a5-de7ec4e32c07" providerId="ADAL" clId="{09BEB2BF-BD92-43EB-911A-F0DAE2F3511B}" dt="2021-01-13T12:17:28.018" v="1273" actId="478"/>
          <ac:spMkLst>
            <pc:docMk/>
            <pc:sldMk cId="2037160881" sldId="263"/>
            <ac:spMk id="8" creationId="{4634E3DD-05B8-4744-9F5D-A24A58019613}"/>
          </ac:spMkLst>
        </pc:spChg>
        <pc:spChg chg="add mod">
          <ac:chgData name="Andrew Godfrey" userId="c7ce5341-754d-44f1-b9a5-de7ec4e32c07" providerId="ADAL" clId="{09BEB2BF-BD92-43EB-911A-F0DAE2F3511B}" dt="2021-01-13T12:18:44.251" v="1477" actId="113"/>
          <ac:spMkLst>
            <pc:docMk/>
            <pc:sldMk cId="2037160881" sldId="263"/>
            <ac:spMk id="9" creationId="{AB9B6556-3E3F-4260-9B18-8A5ACDCCE45E}"/>
          </ac:spMkLst>
        </pc:spChg>
        <pc:graphicFrameChg chg="modGraphic">
          <ac:chgData name="Andrew Godfrey" userId="c7ce5341-754d-44f1-b9a5-de7ec4e32c07" providerId="ADAL" clId="{09BEB2BF-BD92-43EB-911A-F0DAE2F3511B}" dt="2021-01-13T10:58:11.431" v="43" actId="20577"/>
          <ac:graphicFrameMkLst>
            <pc:docMk/>
            <pc:sldMk cId="2037160881" sldId="263"/>
            <ac:graphicFrameMk id="2" creationId="{98E56BD8-1FAD-467C-B1F6-09303299EB59}"/>
          </ac:graphicFrameMkLst>
        </pc:graphicFrameChg>
      </pc:sldChg>
      <pc:sldChg chg="addSp delSp modSp mod modNotesTx">
        <pc:chgData name="Andrew Godfrey" userId="c7ce5341-754d-44f1-b9a5-de7ec4e32c07" providerId="ADAL" clId="{09BEB2BF-BD92-43EB-911A-F0DAE2F3511B}" dt="2021-01-13T11:04:11.619" v="287" actId="1036"/>
        <pc:sldMkLst>
          <pc:docMk/>
          <pc:sldMk cId="1109266775" sldId="265"/>
        </pc:sldMkLst>
        <pc:spChg chg="add del mod">
          <ac:chgData name="Andrew Godfrey" userId="c7ce5341-754d-44f1-b9a5-de7ec4e32c07" providerId="ADAL" clId="{09BEB2BF-BD92-43EB-911A-F0DAE2F3511B}" dt="2021-01-13T11:00:14.987" v="112" actId="478"/>
          <ac:spMkLst>
            <pc:docMk/>
            <pc:sldMk cId="1109266775" sldId="265"/>
            <ac:spMk id="3" creationId="{6ED68A39-BCE5-40CB-AD7F-33E59849C289}"/>
          </ac:spMkLst>
        </pc:spChg>
        <pc:spChg chg="del mod">
          <ac:chgData name="Andrew Godfrey" userId="c7ce5341-754d-44f1-b9a5-de7ec4e32c07" providerId="ADAL" clId="{09BEB2BF-BD92-43EB-911A-F0DAE2F3511B}" dt="2021-01-13T11:00:02.421" v="109" actId="478"/>
          <ac:spMkLst>
            <pc:docMk/>
            <pc:sldMk cId="1109266775" sldId="265"/>
            <ac:spMk id="6" creationId="{00000000-0000-0000-0000-000000000000}"/>
          </ac:spMkLst>
        </pc:spChg>
        <pc:spChg chg="mod">
          <ac:chgData name="Andrew Godfrey" userId="c7ce5341-754d-44f1-b9a5-de7ec4e32c07" providerId="ADAL" clId="{09BEB2BF-BD92-43EB-911A-F0DAE2F3511B}" dt="2021-01-13T11:04:11.619" v="287" actId="1036"/>
          <ac:spMkLst>
            <pc:docMk/>
            <pc:sldMk cId="1109266775" sldId="265"/>
            <ac:spMk id="9" creationId="{228E031D-8E6F-452F-9D99-5A59E76BC007}"/>
          </ac:spMkLst>
        </pc:spChg>
        <pc:spChg chg="add mod">
          <ac:chgData name="Andrew Godfrey" userId="c7ce5341-754d-44f1-b9a5-de7ec4e32c07" providerId="ADAL" clId="{09BEB2BF-BD92-43EB-911A-F0DAE2F3511B}" dt="2021-01-13T11:00:11.733" v="111" actId="1076"/>
          <ac:spMkLst>
            <pc:docMk/>
            <pc:sldMk cId="1109266775" sldId="265"/>
            <ac:spMk id="10" creationId="{8385FFD9-5B6E-4AE6-B256-102EBCDE3718}"/>
          </ac:spMkLst>
        </pc:spChg>
        <pc:picChg chg="mod">
          <ac:chgData name="Andrew Godfrey" userId="c7ce5341-754d-44f1-b9a5-de7ec4e32c07" providerId="ADAL" clId="{09BEB2BF-BD92-43EB-911A-F0DAE2F3511B}" dt="2021-01-13T11:00:20.122" v="140" actId="1036"/>
          <ac:picMkLst>
            <pc:docMk/>
            <pc:sldMk cId="1109266775" sldId="265"/>
            <ac:picMk id="8" creationId="{60E0F5B1-DF33-4A8A-8489-EE778BA8A912}"/>
          </ac:picMkLst>
        </pc:picChg>
      </pc:sldChg>
      <pc:sldChg chg="addSp modSp mod modNotesTx">
        <pc:chgData name="Andrew Godfrey" userId="c7ce5341-754d-44f1-b9a5-de7ec4e32c07" providerId="ADAL" clId="{09BEB2BF-BD92-43EB-911A-F0DAE2F3511B}" dt="2021-01-13T11:04:35.757" v="291" actId="20577"/>
        <pc:sldMkLst>
          <pc:docMk/>
          <pc:sldMk cId="2107739760" sldId="266"/>
        </pc:sldMkLst>
        <pc:spChg chg="add mod">
          <ac:chgData name="Andrew Godfrey" userId="c7ce5341-754d-44f1-b9a5-de7ec4e32c07" providerId="ADAL" clId="{09BEB2BF-BD92-43EB-911A-F0DAE2F3511B}" dt="2021-01-13T11:00:33.142" v="183"/>
          <ac:spMkLst>
            <pc:docMk/>
            <pc:sldMk cId="2107739760" sldId="266"/>
            <ac:spMk id="8" creationId="{EFC4C9B5-9084-45B6-B361-A7E846EA9511}"/>
          </ac:spMkLst>
        </pc:spChg>
        <pc:picChg chg="mod">
          <ac:chgData name="Andrew Godfrey" userId="c7ce5341-754d-44f1-b9a5-de7ec4e32c07" providerId="ADAL" clId="{09BEB2BF-BD92-43EB-911A-F0DAE2F3511B}" dt="2021-01-13T11:00:48.979" v="187" actId="14100"/>
          <ac:picMkLst>
            <pc:docMk/>
            <pc:sldMk cId="2107739760" sldId="266"/>
            <ac:picMk id="10" creationId="{FF1E0E9D-2483-47D7-AA42-44CA6208AA01}"/>
          </ac:picMkLst>
        </pc:picChg>
      </pc:sldChg>
      <pc:sldChg chg="modSp add mod">
        <pc:chgData name="Andrew Godfrey" userId="c7ce5341-754d-44f1-b9a5-de7ec4e32c07" providerId="ADAL" clId="{09BEB2BF-BD92-43EB-911A-F0DAE2F3511B}" dt="2021-01-13T12:57:12.340" v="2981" actId="14734"/>
        <pc:sldMkLst>
          <pc:docMk/>
          <pc:sldMk cId="2011867596" sldId="267"/>
        </pc:sldMkLst>
        <pc:graphicFrameChg chg="modGraphic">
          <ac:chgData name="Andrew Godfrey" userId="c7ce5341-754d-44f1-b9a5-de7ec4e32c07" providerId="ADAL" clId="{09BEB2BF-BD92-43EB-911A-F0DAE2F3511B}" dt="2021-01-13T12:57:12.340" v="2981" actId="14734"/>
          <ac:graphicFrameMkLst>
            <pc:docMk/>
            <pc:sldMk cId="2011867596" sldId="267"/>
            <ac:graphicFrameMk id="2" creationId="{98E56BD8-1FAD-467C-B1F6-09303299EB59}"/>
          </ac:graphicFrameMkLst>
        </pc:graphicFrameChg>
      </pc:sldChg>
      <pc:sldChg chg="add del modNotesTx">
        <pc:chgData name="Andrew Godfrey" userId="c7ce5341-754d-44f1-b9a5-de7ec4e32c07" providerId="ADAL" clId="{09BEB2BF-BD92-43EB-911A-F0DAE2F3511B}" dt="2021-01-13T11:07:25.201" v="295" actId="2696"/>
        <pc:sldMkLst>
          <pc:docMk/>
          <pc:sldMk cId="3347381515" sldId="267"/>
        </pc:sldMkLst>
      </pc:sldChg>
      <pc:sldChg chg="addSp delSp modSp add mod modAnim modNotesTx">
        <pc:chgData name="Andrew Godfrey" userId="c7ce5341-754d-44f1-b9a5-de7ec4e32c07" providerId="ADAL" clId="{09BEB2BF-BD92-43EB-911A-F0DAE2F3511B}" dt="2021-01-13T12:58:10.578" v="2985"/>
        <pc:sldMkLst>
          <pc:docMk/>
          <pc:sldMk cId="1001924816" sldId="268"/>
        </pc:sldMkLst>
        <pc:spChg chg="mod">
          <ac:chgData name="Andrew Godfrey" userId="c7ce5341-754d-44f1-b9a5-de7ec4e32c07" providerId="ADAL" clId="{09BEB2BF-BD92-43EB-911A-F0DAE2F3511B}" dt="2021-01-13T12:49:50.693" v="2845" actId="27636"/>
          <ac:spMkLst>
            <pc:docMk/>
            <pc:sldMk cId="1001924816" sldId="268"/>
            <ac:spMk id="6" creationId="{00000000-0000-0000-0000-000000000000}"/>
          </ac:spMkLst>
        </pc:spChg>
        <pc:spChg chg="mod">
          <ac:chgData name="Andrew Godfrey" userId="c7ce5341-754d-44f1-b9a5-de7ec4e32c07" providerId="ADAL" clId="{09BEB2BF-BD92-43EB-911A-F0DAE2F3511B}" dt="2021-01-13T12:19:57.332" v="1491" actId="20577"/>
          <ac:spMkLst>
            <pc:docMk/>
            <pc:sldMk cId="1001924816" sldId="268"/>
            <ac:spMk id="8" creationId="{EFC4C9B5-9084-45B6-B361-A7E846EA9511}"/>
          </ac:spMkLst>
        </pc:spChg>
        <pc:spChg chg="add mod">
          <ac:chgData name="Andrew Godfrey" userId="c7ce5341-754d-44f1-b9a5-de7ec4e32c07" providerId="ADAL" clId="{09BEB2BF-BD92-43EB-911A-F0DAE2F3511B}" dt="2021-01-13T12:55:22.223" v="2978" actId="1076"/>
          <ac:spMkLst>
            <pc:docMk/>
            <pc:sldMk cId="1001924816" sldId="268"/>
            <ac:spMk id="9" creationId="{76F5A66D-34D6-4633-9AB5-4B4121D971AE}"/>
          </ac:spMkLst>
        </pc:spChg>
        <pc:picChg chg="add mod">
          <ac:chgData name="Andrew Godfrey" userId="c7ce5341-754d-44f1-b9a5-de7ec4e32c07" providerId="ADAL" clId="{09BEB2BF-BD92-43EB-911A-F0DAE2F3511B}" dt="2021-01-13T12:55:19.034" v="2977" actId="1076"/>
          <ac:picMkLst>
            <pc:docMk/>
            <pc:sldMk cId="1001924816" sldId="268"/>
            <ac:picMk id="3" creationId="{708795A0-DC62-48A1-B3A5-A3027D78A48C}"/>
          </ac:picMkLst>
        </pc:picChg>
        <pc:picChg chg="add del">
          <ac:chgData name="Andrew Godfrey" userId="c7ce5341-754d-44f1-b9a5-de7ec4e32c07" providerId="ADAL" clId="{09BEB2BF-BD92-43EB-911A-F0DAE2F3511B}" dt="2021-01-13T12:55:02.690" v="2973" actId="478"/>
          <ac:picMkLst>
            <pc:docMk/>
            <pc:sldMk cId="1001924816" sldId="268"/>
            <ac:picMk id="5" creationId="{00000000-0000-0000-0000-000000000000}"/>
          </ac:picMkLst>
        </pc:picChg>
        <pc:picChg chg="del">
          <ac:chgData name="Andrew Godfrey" userId="c7ce5341-754d-44f1-b9a5-de7ec4e32c07" providerId="ADAL" clId="{09BEB2BF-BD92-43EB-911A-F0DAE2F3511B}" dt="2021-01-13T12:20:01.756" v="1492" actId="478"/>
          <ac:picMkLst>
            <pc:docMk/>
            <pc:sldMk cId="1001924816" sldId="268"/>
            <ac:picMk id="10" creationId="{FF1E0E9D-2483-47D7-AA42-44CA6208AA01}"/>
          </ac:picMkLst>
        </pc:picChg>
      </pc:sldChg>
      <pc:sldChg chg="addSp delSp modSp add del mod modNotesTx">
        <pc:chgData name="Andrew Godfrey" userId="c7ce5341-754d-44f1-b9a5-de7ec4e32c07" providerId="ADAL" clId="{09BEB2BF-BD92-43EB-911A-F0DAE2F3511B}" dt="2021-01-13T12:18:53.198" v="1478" actId="2696"/>
        <pc:sldMkLst>
          <pc:docMk/>
          <pc:sldMk cId="1152510505" sldId="268"/>
        </pc:sldMkLst>
        <pc:spChg chg="add del mod">
          <ac:chgData name="Andrew Godfrey" userId="c7ce5341-754d-44f1-b9a5-de7ec4e32c07" providerId="ADAL" clId="{09BEB2BF-BD92-43EB-911A-F0DAE2F3511B}" dt="2021-01-13T11:10:17.309" v="348" actId="478"/>
          <ac:spMkLst>
            <pc:docMk/>
            <pc:sldMk cId="1152510505" sldId="268"/>
            <ac:spMk id="4" creationId="{BA2F1347-DD1B-42FB-B04C-18B30E606C9D}"/>
          </ac:spMkLst>
        </pc:spChg>
        <pc:spChg chg="del mod">
          <ac:chgData name="Andrew Godfrey" userId="c7ce5341-754d-44f1-b9a5-de7ec4e32c07" providerId="ADAL" clId="{09BEB2BF-BD92-43EB-911A-F0DAE2F3511B}" dt="2021-01-13T11:10:08.289" v="347" actId="478"/>
          <ac:spMkLst>
            <pc:docMk/>
            <pc:sldMk cId="1152510505" sldId="268"/>
            <ac:spMk id="6" creationId="{00000000-0000-0000-0000-000000000000}"/>
          </ac:spMkLst>
        </pc:spChg>
        <pc:spChg chg="add del mod">
          <ac:chgData name="Andrew Godfrey" userId="c7ce5341-754d-44f1-b9a5-de7ec4e32c07" providerId="ADAL" clId="{09BEB2BF-BD92-43EB-911A-F0DAE2F3511B}" dt="2021-01-13T12:17:23.145" v="1271" actId="21"/>
          <ac:spMkLst>
            <pc:docMk/>
            <pc:sldMk cId="1152510505" sldId="268"/>
            <ac:spMk id="6" creationId="{BD47541E-09F7-4DAF-ABCD-688D801C619F}"/>
          </ac:spMkLst>
        </pc:spChg>
        <pc:spChg chg="add mod">
          <ac:chgData name="Andrew Godfrey" userId="c7ce5341-754d-44f1-b9a5-de7ec4e32c07" providerId="ADAL" clId="{09BEB2BF-BD92-43EB-911A-F0DAE2F3511B}" dt="2021-01-13T11:10:01.251" v="344" actId="20577"/>
          <ac:spMkLst>
            <pc:docMk/>
            <pc:sldMk cId="1152510505" sldId="268"/>
            <ac:spMk id="8" creationId="{1852CD4A-D62C-44D6-8554-44FF163A4C03}"/>
          </ac:spMkLst>
        </pc:spChg>
        <pc:spChg chg="add mod">
          <ac:chgData name="Andrew Godfrey" userId="c7ce5341-754d-44f1-b9a5-de7ec4e32c07" providerId="ADAL" clId="{09BEB2BF-BD92-43EB-911A-F0DAE2F3511B}" dt="2021-01-13T11:10:24.603" v="369" actId="20577"/>
          <ac:spMkLst>
            <pc:docMk/>
            <pc:sldMk cId="1152510505" sldId="268"/>
            <ac:spMk id="9" creationId="{9ADE9F44-8F22-4A07-92F5-03EFECBE4980}"/>
          </ac:spMkLst>
        </pc:spChg>
        <pc:graphicFrameChg chg="del">
          <ac:chgData name="Andrew Godfrey" userId="c7ce5341-754d-44f1-b9a5-de7ec4e32c07" providerId="ADAL" clId="{09BEB2BF-BD92-43EB-911A-F0DAE2F3511B}" dt="2021-01-13T11:09:41.245" v="313" actId="478"/>
          <ac:graphicFrameMkLst>
            <pc:docMk/>
            <pc:sldMk cId="1152510505" sldId="268"/>
            <ac:graphicFrameMk id="2" creationId="{98E56BD8-1FAD-467C-B1F6-09303299EB59}"/>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F9D5-EB8D-40B9-B1F4-8F9C0BFA2131}" type="datetimeFigureOut">
              <a:rPr lang="en-GB" smtClean="0"/>
              <a:t>21/01/2021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67606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Hazard: something that can harm you</a:t>
            </a:r>
          </a:p>
          <a:p>
            <a:r>
              <a:rPr lang="en-GB" dirty="0"/>
              <a:t>Risk: This can be the likelihood that you become harmed if exposed to the risk but we are also using it as what my happen you to if you are exposed to the risk</a:t>
            </a:r>
          </a:p>
          <a:p>
            <a:r>
              <a:rPr lang="en-GB" dirty="0"/>
              <a:t>Mitigation: Things you can to </a:t>
            </a:r>
            <a:r>
              <a:rPr lang="en-GB" dirty="0" err="1"/>
              <a:t>to</a:t>
            </a:r>
            <a:r>
              <a:rPr lang="en-GB" dirty="0"/>
              <a:t> reduce the risk of something happening to you</a:t>
            </a:r>
          </a:p>
        </p:txBody>
      </p:sp>
      <p:sp>
        <p:nvSpPr>
          <p:cNvPr id="4" name="Slide Number Placeholder 3"/>
          <p:cNvSpPr>
            <a:spLocks noGrp="1"/>
          </p:cNvSpPr>
          <p:nvPr>
            <p:ph type="sldNum" sz="quarter" idx="10"/>
          </p:nvPr>
        </p:nvSpPr>
        <p:spPr/>
        <p:txBody>
          <a:bodyPr/>
          <a:lstStyle/>
          <a:p>
            <a:fld id="{0BFE91F0-9802-4B1A-ADB5-A2E842E09843}" type="slidenum">
              <a:rPr lang="en-GB" smtClean="0"/>
              <a:t>2</a:t>
            </a:fld>
            <a:endParaRPr lang="en-GB"/>
          </a:p>
        </p:txBody>
      </p:sp>
    </p:spTree>
    <p:extLst>
      <p:ext uri="{BB962C8B-B14F-4D97-AF65-F5344CB8AC3E}">
        <p14:creationId xmlns:p14="http://schemas.microsoft.com/office/powerpoint/2010/main" val="267698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 the group into 4 and ask them to make notes of hazards that fit into the following 4 categories.</a:t>
            </a:r>
          </a:p>
          <a:p>
            <a:r>
              <a:rPr lang="en-GB" dirty="0"/>
              <a:t>Maybe create a word document with the 4 headings in a table and type them up as they are called out </a:t>
            </a:r>
          </a:p>
          <a:p>
            <a:r>
              <a:rPr lang="en-GB" dirty="0"/>
              <a:t>Or write them on a board.</a:t>
            </a:r>
          </a:p>
          <a:p>
            <a:r>
              <a:rPr lang="en-GB" dirty="0"/>
              <a:t>Once you have a list talk about mitigations for each hazard</a:t>
            </a:r>
          </a:p>
        </p:txBody>
      </p:sp>
      <p:sp>
        <p:nvSpPr>
          <p:cNvPr id="4" name="Slide Number Placeholder 3"/>
          <p:cNvSpPr>
            <a:spLocks noGrp="1"/>
          </p:cNvSpPr>
          <p:nvPr>
            <p:ph type="sldNum" sz="quarter" idx="10"/>
          </p:nvPr>
        </p:nvSpPr>
        <p:spPr/>
        <p:txBody>
          <a:bodyPr/>
          <a:lstStyle/>
          <a:p>
            <a:fld id="{0BFE91F0-9802-4B1A-ADB5-A2E842E09843}" type="slidenum">
              <a:rPr lang="en-GB" smtClean="0"/>
              <a:t>3</a:t>
            </a:fld>
            <a:endParaRPr lang="en-GB"/>
          </a:p>
        </p:txBody>
      </p:sp>
    </p:spTree>
    <p:extLst>
      <p:ext uri="{BB962C8B-B14F-4D97-AF65-F5344CB8AC3E}">
        <p14:creationId xmlns:p14="http://schemas.microsoft.com/office/powerpoint/2010/main" val="4106748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what we came up with</a:t>
            </a:r>
          </a:p>
        </p:txBody>
      </p:sp>
      <p:sp>
        <p:nvSpPr>
          <p:cNvPr id="4" name="Slide Number Placeholder 3"/>
          <p:cNvSpPr>
            <a:spLocks noGrp="1"/>
          </p:cNvSpPr>
          <p:nvPr>
            <p:ph type="sldNum" sz="quarter" idx="10"/>
          </p:nvPr>
        </p:nvSpPr>
        <p:spPr/>
        <p:txBody>
          <a:bodyPr/>
          <a:lstStyle/>
          <a:p>
            <a:fld id="{0BFE91F0-9802-4B1A-ADB5-A2E842E09843}" type="slidenum">
              <a:rPr lang="en-GB" smtClean="0"/>
              <a:t>4</a:t>
            </a:fld>
            <a:endParaRPr lang="en-GB"/>
          </a:p>
        </p:txBody>
      </p:sp>
    </p:spTree>
    <p:extLst>
      <p:ext uri="{BB962C8B-B14F-4D97-AF65-F5344CB8AC3E}">
        <p14:creationId xmlns:p14="http://schemas.microsoft.com/office/powerpoint/2010/main" val="3724153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 a route </a:t>
            </a:r>
            <a:r>
              <a:rPr lang="en-GB" dirty="0">
                <a:highlight>
                  <a:srgbClr val="FFFF00"/>
                </a:highlight>
              </a:rPr>
              <a:t>and ask them </a:t>
            </a:r>
            <a:r>
              <a:rPr lang="en-GB" dirty="0"/>
              <a:t>to identify hazards on that route. </a:t>
            </a:r>
          </a:p>
          <a:p>
            <a:r>
              <a:rPr lang="en-GB" sz="1800" dirty="0">
                <a:effectLst/>
                <a:latin typeface="Tahoma" panose="020B0604030504040204" pitchFamily="34" charset="0"/>
                <a:ea typeface="Times New Roman" panose="02020603050405020304" pitchFamily="18" charset="0"/>
              </a:rPr>
              <a:t>Maybe phone box in </a:t>
            </a:r>
            <a:r>
              <a:rPr lang="en-GB" sz="1800" dirty="0" err="1">
                <a:effectLst/>
                <a:latin typeface="Tahoma" panose="020B0604030504040204" pitchFamily="34" charset="0"/>
                <a:ea typeface="Times New Roman" panose="02020603050405020304" pitchFamily="18" charset="0"/>
              </a:rPr>
              <a:t>Shamley</a:t>
            </a:r>
            <a:r>
              <a:rPr lang="en-GB" sz="1800" dirty="0">
                <a:effectLst/>
                <a:latin typeface="Tahoma" panose="020B0604030504040204" pitchFamily="34" charset="0"/>
                <a:ea typeface="Times New Roman" panose="02020603050405020304" pitchFamily="18" charset="0"/>
              </a:rPr>
              <a:t> Green to phone box on A road</a:t>
            </a:r>
          </a:p>
          <a:p>
            <a:r>
              <a:rPr lang="en-GB" sz="1800" dirty="0">
                <a:effectLst/>
                <a:latin typeface="Tahoma" panose="020B0604030504040204" pitchFamily="34" charset="0"/>
              </a:rPr>
              <a:t>Walking on minor road, very flat and level with water courses (flooding / boggy) crossing water courses, A road</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5</a:t>
            </a:fld>
            <a:endParaRPr lang="en-GB"/>
          </a:p>
        </p:txBody>
      </p:sp>
    </p:spTree>
    <p:extLst>
      <p:ext uri="{BB962C8B-B14F-4D97-AF65-F5344CB8AC3E}">
        <p14:creationId xmlns:p14="http://schemas.microsoft.com/office/powerpoint/2010/main" val="2046215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 a route and ask them to identify hazards on that route</a:t>
            </a:r>
          </a:p>
          <a:p>
            <a:r>
              <a:rPr lang="en-GB" sz="1800" dirty="0">
                <a:effectLst/>
                <a:latin typeface="Tahoma" panose="020B0604030504040204" pitchFamily="34" charset="0"/>
                <a:ea typeface="Times New Roman" panose="02020603050405020304" pitchFamily="18" charset="0"/>
              </a:rPr>
              <a:t>Maybe point A to point E</a:t>
            </a:r>
          </a:p>
          <a:p>
            <a:r>
              <a:rPr lang="en-GB" sz="1800" dirty="0">
                <a:effectLst/>
                <a:latin typeface="Tahoma" panose="020B0604030504040204" pitchFamily="34" charset="0"/>
              </a:rPr>
              <a:t>Water course, Waterfall implies cliffs to me, Lining crag, steep ground, going over a pass (windy??) Brown rigg moss (boggy?) calf crag</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6</a:t>
            </a:fld>
            <a:endParaRPr lang="en-GB"/>
          </a:p>
        </p:txBody>
      </p:sp>
    </p:spTree>
    <p:extLst>
      <p:ext uri="{BB962C8B-B14F-4D97-AF65-F5344CB8AC3E}">
        <p14:creationId xmlns:p14="http://schemas.microsoft.com/office/powerpoint/2010/main" val="1044892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supervisor may wish to meet you at some road crossings.</a:t>
            </a:r>
          </a:p>
          <a:p>
            <a:r>
              <a:rPr lang="en-GB" dirty="0"/>
              <a:t>If you are having to wait for traffic cross in pairs or 3’s so you don’t obstruct each others view of the road</a:t>
            </a:r>
          </a:p>
          <a:p>
            <a:endParaRPr lang="en-GB" dirty="0"/>
          </a:p>
          <a:p>
            <a:r>
              <a:rPr lang="en-GB" dirty="0"/>
              <a:t>Have bright clothing, high viz or bright rucksack covers at the front and back of the group</a:t>
            </a:r>
          </a:p>
          <a:p>
            <a:pPr marL="171450" indent="-171450">
              <a:buFont typeface="Arial" panose="020B0604020202020204" pitchFamily="34" charset="0"/>
              <a:buChar char="•"/>
            </a:pPr>
            <a:r>
              <a:rPr lang="en-GB" dirty="0"/>
              <a:t>Before walking on a road make sure the whole group knows how long for and how you (the navigator) plan to do it (which side?, might you cross, single file, how long for, tick features on the way, which side of the road is the next footpath etc)</a:t>
            </a:r>
          </a:p>
          <a:p>
            <a:r>
              <a:rPr lang="en-GB" dirty="0"/>
              <a:t>Always walk in single file when on a road</a:t>
            </a:r>
          </a:p>
          <a:p>
            <a:r>
              <a:rPr lang="en-GB" dirty="0"/>
              <a:t>Walk fast, don’t chat, concentrate on the navigation and being aware of traffic</a:t>
            </a:r>
          </a:p>
          <a:p>
            <a:r>
              <a:rPr lang="en-GB" dirty="0"/>
              <a:t>On thin, bendy roads it might be best to cross to the outside of tight bends, think about when a driver will see you</a:t>
            </a:r>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7</a:t>
            </a:fld>
            <a:endParaRPr lang="en-GB"/>
          </a:p>
        </p:txBody>
      </p:sp>
    </p:spTree>
    <p:extLst>
      <p:ext uri="{BB962C8B-B14F-4D97-AF65-F5344CB8AC3E}">
        <p14:creationId xmlns:p14="http://schemas.microsoft.com/office/powerpoint/2010/main" val="1270677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Isosceles Triangle 19"/>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Isosceles Triangle 5"/>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Isosceles Triangle 4"/>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9" name="Isosceles Triangle 18"/>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www.lupineadventure.co.uk/downloads/dofe-download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2023" y="175453"/>
            <a:ext cx="7766936" cy="955611"/>
          </a:xfrm>
        </p:spPr>
        <p:txBody>
          <a:bodyPr/>
          <a:lstStyle/>
          <a:p>
            <a:pPr algn="l"/>
            <a:r>
              <a:rPr lang="en-GB" dirty="0">
                <a:solidFill>
                  <a:schemeClr val="accent2">
                    <a:lumMod val="75000"/>
                  </a:schemeClr>
                </a:solidFill>
              </a:rPr>
              <a:t>Hazards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6" name="Picture 5" descr="A group of people standing next to a stream in a forest&#10;&#10;Description automatically generated with low confidence">
            <a:extLst>
              <a:ext uri="{FF2B5EF4-FFF2-40B4-BE49-F238E27FC236}">
                <a16:creationId xmlns:a16="http://schemas.microsoft.com/office/drawing/2014/main" id="{2F05C84C-D91E-4FC2-A9D9-DABEE19851D8}"/>
              </a:ext>
            </a:extLst>
          </p:cNvPr>
          <p:cNvPicPr>
            <a:picLocks noChangeAspect="1"/>
          </p:cNvPicPr>
          <p:nvPr/>
        </p:nvPicPr>
        <p:blipFill>
          <a:blip r:embed="rId4"/>
          <a:stretch>
            <a:fillRect/>
          </a:stretch>
        </p:blipFill>
        <p:spPr>
          <a:xfrm>
            <a:off x="871913" y="1330569"/>
            <a:ext cx="8047046" cy="4526464"/>
          </a:xfrm>
          <a:prstGeom prst="rect">
            <a:avLst/>
          </a:prstGeom>
          <a:ln>
            <a:solidFill>
              <a:schemeClr val="tx1"/>
            </a:solidFill>
          </a:ln>
        </p:spPr>
      </p:pic>
    </p:spTree>
    <p:extLst>
      <p:ext uri="{BB962C8B-B14F-4D97-AF65-F5344CB8AC3E}">
        <p14:creationId xmlns:p14="http://schemas.microsoft.com/office/powerpoint/2010/main" val="807951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Hazards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8" name="Title 1">
            <a:extLst>
              <a:ext uri="{FF2B5EF4-FFF2-40B4-BE49-F238E27FC236}">
                <a16:creationId xmlns:a16="http://schemas.microsoft.com/office/drawing/2014/main" id="{7547B07C-FE62-40A0-A225-7EA6B983484A}"/>
              </a:ext>
            </a:extLst>
          </p:cNvPr>
          <p:cNvSpPr>
            <a:spLocks noGrp="1"/>
          </p:cNvSpPr>
          <p:nvPr>
            <p:ph type="title"/>
          </p:nvPr>
        </p:nvSpPr>
        <p:spPr>
          <a:xfrm>
            <a:off x="854756" y="780086"/>
            <a:ext cx="5948655" cy="744635"/>
          </a:xfrm>
        </p:spPr>
        <p:txBody>
          <a:bodyPr>
            <a:noAutofit/>
          </a:bodyPr>
          <a:lstStyle/>
          <a:p>
            <a:r>
              <a:rPr lang="en-GB" sz="3200" b="1" dirty="0">
                <a:solidFill>
                  <a:schemeClr val="tx1"/>
                </a:solidFill>
              </a:rPr>
              <a:t>Definitions</a:t>
            </a:r>
          </a:p>
        </p:txBody>
      </p:sp>
      <p:sp>
        <p:nvSpPr>
          <p:cNvPr id="3" name="Content Placeholder 2">
            <a:extLst>
              <a:ext uri="{FF2B5EF4-FFF2-40B4-BE49-F238E27FC236}">
                <a16:creationId xmlns:a16="http://schemas.microsoft.com/office/drawing/2014/main" id="{8567FE6B-A10A-40DB-8B2C-0DC1445E9C8D}"/>
              </a:ext>
            </a:extLst>
          </p:cNvPr>
          <p:cNvSpPr>
            <a:spLocks noGrp="1"/>
          </p:cNvSpPr>
          <p:nvPr>
            <p:ph idx="1"/>
          </p:nvPr>
        </p:nvSpPr>
        <p:spPr>
          <a:xfrm>
            <a:off x="854756" y="1571656"/>
            <a:ext cx="8596668" cy="3880773"/>
          </a:xfrm>
        </p:spPr>
        <p:txBody>
          <a:bodyPr>
            <a:noAutofit/>
          </a:bodyPr>
          <a:lstStyle/>
          <a:p>
            <a:r>
              <a:rPr lang="en-GB" sz="2000" dirty="0"/>
              <a:t>Hazard</a:t>
            </a:r>
          </a:p>
          <a:p>
            <a:pPr lvl="1"/>
            <a:r>
              <a:rPr lang="en-GB" sz="2000" dirty="0"/>
              <a:t>Something that could harm you</a:t>
            </a:r>
          </a:p>
          <a:p>
            <a:pPr lvl="1"/>
            <a:endParaRPr lang="en-GB" sz="2000" dirty="0"/>
          </a:p>
          <a:p>
            <a:r>
              <a:rPr lang="en-GB" sz="2000" dirty="0"/>
              <a:t>Risk</a:t>
            </a:r>
          </a:p>
          <a:p>
            <a:pPr lvl="1"/>
            <a:r>
              <a:rPr lang="en-GB" sz="2000" dirty="0"/>
              <a:t>The likelihood that you will be harmed if exposed to the hazard</a:t>
            </a:r>
          </a:p>
          <a:p>
            <a:pPr lvl="1"/>
            <a:r>
              <a:rPr lang="en-GB" sz="2000" dirty="0"/>
              <a:t>What might happen to you if you are exposed to the hazard</a:t>
            </a:r>
          </a:p>
          <a:p>
            <a:pPr marL="457200" lvl="1" indent="0">
              <a:buNone/>
            </a:pPr>
            <a:r>
              <a:rPr lang="en-GB" sz="2000" i="1" dirty="0"/>
              <a:t>‘If I play with that knife there is a risk that I will cut myself’</a:t>
            </a:r>
          </a:p>
          <a:p>
            <a:endParaRPr lang="en-GB" sz="2000" dirty="0"/>
          </a:p>
          <a:p>
            <a:r>
              <a:rPr lang="en-GB" sz="2000" dirty="0"/>
              <a:t>Mitigation</a:t>
            </a:r>
          </a:p>
          <a:p>
            <a:pPr lvl="1"/>
            <a:r>
              <a:rPr lang="en-GB" sz="2000" dirty="0"/>
              <a:t>Steps you can put in place to minimise the risk of a hazard</a:t>
            </a:r>
          </a:p>
        </p:txBody>
      </p:sp>
    </p:spTree>
    <p:extLst>
      <p:ext uri="{BB962C8B-B14F-4D97-AF65-F5344CB8AC3E}">
        <p14:creationId xmlns:p14="http://schemas.microsoft.com/office/powerpoint/2010/main" val="8336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54756" y="1152404"/>
            <a:ext cx="7656198" cy="4676896"/>
          </a:xfrm>
        </p:spPr>
        <p:txBody>
          <a:bodyPr>
            <a:normAutofit/>
          </a:bodyPr>
          <a:lstStyle/>
          <a:p>
            <a:endParaRPr lang="en-GB" sz="2800" dirty="0"/>
          </a:p>
          <a:p>
            <a:endParaRPr lang="en-GB" sz="2800" dirty="0"/>
          </a:p>
          <a:p>
            <a:endParaRPr lang="en-GB" sz="2800" dirty="0"/>
          </a:p>
          <a:p>
            <a:endParaRPr lang="en-GB" sz="2800" dirty="0"/>
          </a:p>
        </p:txBody>
      </p:sp>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Hazards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graphicFrame>
        <p:nvGraphicFramePr>
          <p:cNvPr id="2" name="Table 2">
            <a:extLst>
              <a:ext uri="{FF2B5EF4-FFF2-40B4-BE49-F238E27FC236}">
                <a16:creationId xmlns:a16="http://schemas.microsoft.com/office/drawing/2014/main" id="{98E56BD8-1FAD-467C-B1F6-09303299EB59}"/>
              </a:ext>
            </a:extLst>
          </p:cNvPr>
          <p:cNvGraphicFramePr>
            <a:graphicFrameLocks noGrp="1"/>
          </p:cNvGraphicFramePr>
          <p:nvPr>
            <p:extLst>
              <p:ext uri="{D42A27DB-BD31-4B8C-83A1-F6EECF244321}">
                <p14:modId xmlns:p14="http://schemas.microsoft.com/office/powerpoint/2010/main" val="1187614621"/>
              </p:ext>
            </p:extLst>
          </p:nvPr>
        </p:nvGraphicFramePr>
        <p:xfrm>
          <a:off x="922291" y="1028698"/>
          <a:ext cx="8128000" cy="535379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559932101"/>
                    </a:ext>
                  </a:extLst>
                </a:gridCol>
                <a:gridCol w="2032000">
                  <a:extLst>
                    <a:ext uri="{9D8B030D-6E8A-4147-A177-3AD203B41FA5}">
                      <a16:colId xmlns:a16="http://schemas.microsoft.com/office/drawing/2014/main" val="1661325288"/>
                    </a:ext>
                  </a:extLst>
                </a:gridCol>
                <a:gridCol w="2032000">
                  <a:extLst>
                    <a:ext uri="{9D8B030D-6E8A-4147-A177-3AD203B41FA5}">
                      <a16:colId xmlns:a16="http://schemas.microsoft.com/office/drawing/2014/main" val="4080930449"/>
                    </a:ext>
                  </a:extLst>
                </a:gridCol>
                <a:gridCol w="2032000">
                  <a:extLst>
                    <a:ext uri="{9D8B030D-6E8A-4147-A177-3AD203B41FA5}">
                      <a16:colId xmlns:a16="http://schemas.microsoft.com/office/drawing/2014/main" val="129099192"/>
                    </a:ext>
                  </a:extLst>
                </a:gridCol>
              </a:tblGrid>
              <a:tr h="707635">
                <a:tc>
                  <a:txBody>
                    <a:bodyPr/>
                    <a:lstStyle/>
                    <a:p>
                      <a:r>
                        <a:rPr lang="en-GB" dirty="0"/>
                        <a:t>Animals and People</a:t>
                      </a:r>
                    </a:p>
                  </a:txBody>
                  <a:tcPr/>
                </a:tc>
                <a:tc>
                  <a:txBody>
                    <a:bodyPr/>
                    <a:lstStyle/>
                    <a:p>
                      <a:r>
                        <a:rPr lang="en-GB" dirty="0"/>
                        <a:t>Weather and Conditions</a:t>
                      </a:r>
                    </a:p>
                  </a:txBody>
                  <a:tcPr/>
                </a:tc>
                <a:tc>
                  <a:txBody>
                    <a:bodyPr/>
                    <a:lstStyle/>
                    <a:p>
                      <a:r>
                        <a:rPr lang="en-GB" dirty="0"/>
                        <a:t>Terrain</a:t>
                      </a:r>
                    </a:p>
                  </a:txBody>
                  <a:tcPr/>
                </a:tc>
                <a:tc>
                  <a:txBody>
                    <a:bodyPr/>
                    <a:lstStyle/>
                    <a:p>
                      <a:r>
                        <a:rPr lang="en-GB" dirty="0"/>
                        <a:t>Other</a:t>
                      </a:r>
                    </a:p>
                  </a:txBody>
                  <a:tcPr/>
                </a:tc>
                <a:extLst>
                  <a:ext uri="{0D108BD9-81ED-4DB2-BD59-A6C34878D82A}">
                    <a16:rowId xmlns:a16="http://schemas.microsoft.com/office/drawing/2014/main" val="2030776569"/>
                  </a:ext>
                </a:extLst>
              </a:tr>
              <a:tr h="46461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009736774"/>
                  </a:ext>
                </a:extLst>
              </a:tr>
            </a:tbl>
          </a:graphicData>
        </a:graphic>
      </p:graphicFrame>
    </p:spTree>
    <p:extLst>
      <p:ext uri="{BB962C8B-B14F-4D97-AF65-F5344CB8AC3E}">
        <p14:creationId xmlns:p14="http://schemas.microsoft.com/office/powerpoint/2010/main" val="2011867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54756" y="1152404"/>
            <a:ext cx="7656198" cy="4676896"/>
          </a:xfrm>
        </p:spPr>
        <p:txBody>
          <a:bodyPr>
            <a:normAutofit/>
          </a:bodyPr>
          <a:lstStyle/>
          <a:p>
            <a:endParaRPr lang="en-GB" sz="2800" dirty="0"/>
          </a:p>
          <a:p>
            <a:endParaRPr lang="en-GB" sz="2800" dirty="0"/>
          </a:p>
          <a:p>
            <a:endParaRPr lang="en-GB" sz="2800" dirty="0"/>
          </a:p>
          <a:p>
            <a:endParaRPr lang="en-GB" sz="2800" dirty="0"/>
          </a:p>
        </p:txBody>
      </p:sp>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Hazards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graphicFrame>
        <p:nvGraphicFramePr>
          <p:cNvPr id="2" name="Table 2">
            <a:extLst>
              <a:ext uri="{FF2B5EF4-FFF2-40B4-BE49-F238E27FC236}">
                <a16:creationId xmlns:a16="http://schemas.microsoft.com/office/drawing/2014/main" id="{98E56BD8-1FAD-467C-B1F6-09303299EB59}"/>
              </a:ext>
            </a:extLst>
          </p:cNvPr>
          <p:cNvGraphicFramePr>
            <a:graphicFrameLocks noGrp="1"/>
          </p:cNvGraphicFramePr>
          <p:nvPr>
            <p:extLst>
              <p:ext uri="{D42A27DB-BD31-4B8C-83A1-F6EECF244321}">
                <p14:modId xmlns:p14="http://schemas.microsoft.com/office/powerpoint/2010/main" val="1843969021"/>
              </p:ext>
            </p:extLst>
          </p:nvPr>
        </p:nvGraphicFramePr>
        <p:xfrm>
          <a:off x="922291" y="1028699"/>
          <a:ext cx="8128000" cy="4069766"/>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559932101"/>
                    </a:ext>
                  </a:extLst>
                </a:gridCol>
                <a:gridCol w="2032000">
                  <a:extLst>
                    <a:ext uri="{9D8B030D-6E8A-4147-A177-3AD203B41FA5}">
                      <a16:colId xmlns:a16="http://schemas.microsoft.com/office/drawing/2014/main" val="1661325288"/>
                    </a:ext>
                  </a:extLst>
                </a:gridCol>
                <a:gridCol w="2032000">
                  <a:extLst>
                    <a:ext uri="{9D8B030D-6E8A-4147-A177-3AD203B41FA5}">
                      <a16:colId xmlns:a16="http://schemas.microsoft.com/office/drawing/2014/main" val="4080930449"/>
                    </a:ext>
                  </a:extLst>
                </a:gridCol>
                <a:gridCol w="2032000">
                  <a:extLst>
                    <a:ext uri="{9D8B030D-6E8A-4147-A177-3AD203B41FA5}">
                      <a16:colId xmlns:a16="http://schemas.microsoft.com/office/drawing/2014/main" val="129099192"/>
                    </a:ext>
                  </a:extLst>
                </a:gridCol>
              </a:tblGrid>
              <a:tr h="686486">
                <a:tc>
                  <a:txBody>
                    <a:bodyPr/>
                    <a:lstStyle/>
                    <a:p>
                      <a:r>
                        <a:rPr lang="en-GB" dirty="0"/>
                        <a:t>Animals and People</a:t>
                      </a:r>
                    </a:p>
                  </a:txBody>
                  <a:tcPr/>
                </a:tc>
                <a:tc>
                  <a:txBody>
                    <a:bodyPr/>
                    <a:lstStyle/>
                    <a:p>
                      <a:r>
                        <a:rPr lang="en-GB" dirty="0"/>
                        <a:t>Weather and Conditions</a:t>
                      </a:r>
                    </a:p>
                  </a:txBody>
                  <a:tcPr/>
                </a:tc>
                <a:tc>
                  <a:txBody>
                    <a:bodyPr/>
                    <a:lstStyle/>
                    <a:p>
                      <a:r>
                        <a:rPr lang="en-GB" dirty="0"/>
                        <a:t>Terrain</a:t>
                      </a:r>
                    </a:p>
                  </a:txBody>
                  <a:tcPr/>
                </a:tc>
                <a:tc>
                  <a:txBody>
                    <a:bodyPr/>
                    <a:lstStyle/>
                    <a:p>
                      <a:r>
                        <a:rPr lang="en-GB" dirty="0"/>
                        <a:t>Other</a:t>
                      </a:r>
                    </a:p>
                  </a:txBody>
                  <a:tcPr/>
                </a:tc>
                <a:extLst>
                  <a:ext uri="{0D108BD9-81ED-4DB2-BD59-A6C34878D82A}">
                    <a16:rowId xmlns:a16="http://schemas.microsoft.com/office/drawing/2014/main" val="2030776569"/>
                  </a:ext>
                </a:extLst>
              </a:tr>
              <a:tr h="3029363">
                <a:tc>
                  <a:txBody>
                    <a:bodyPr/>
                    <a:lstStyle/>
                    <a:p>
                      <a:r>
                        <a:rPr lang="en-GB" dirty="0"/>
                        <a:t>Farm animals</a:t>
                      </a:r>
                    </a:p>
                    <a:p>
                      <a:endParaRPr lang="en-GB" dirty="0"/>
                    </a:p>
                    <a:p>
                      <a:r>
                        <a:rPr lang="en-GB" dirty="0"/>
                        <a:t>Ticks</a:t>
                      </a:r>
                    </a:p>
                    <a:p>
                      <a:endParaRPr lang="en-GB" dirty="0"/>
                    </a:p>
                    <a:p>
                      <a:r>
                        <a:rPr lang="en-GB" dirty="0"/>
                        <a:t>Other walkers (kicking rocks off)</a:t>
                      </a:r>
                    </a:p>
                    <a:p>
                      <a:endParaRPr lang="en-GB" dirty="0"/>
                    </a:p>
                    <a:p>
                      <a:r>
                        <a:rPr lang="en-GB" dirty="0"/>
                        <a:t>Angry people</a:t>
                      </a:r>
                    </a:p>
                    <a:p>
                      <a:endParaRPr lang="en-GB" dirty="0"/>
                    </a:p>
                    <a:p>
                      <a:r>
                        <a:rPr lang="en-GB" dirty="0"/>
                        <a:t>Dogs</a:t>
                      </a:r>
                    </a:p>
                    <a:p>
                      <a:endParaRPr lang="en-GB" dirty="0"/>
                    </a:p>
                  </a:txBody>
                  <a:tcPr/>
                </a:tc>
                <a:tc>
                  <a:txBody>
                    <a:bodyPr/>
                    <a:lstStyle/>
                    <a:p>
                      <a:r>
                        <a:rPr lang="en-GB" dirty="0"/>
                        <a:t>Heat</a:t>
                      </a:r>
                    </a:p>
                    <a:p>
                      <a:endParaRPr lang="en-GB" dirty="0"/>
                    </a:p>
                    <a:p>
                      <a:r>
                        <a:rPr lang="en-GB" dirty="0"/>
                        <a:t>Cold</a:t>
                      </a:r>
                    </a:p>
                    <a:p>
                      <a:endParaRPr lang="en-GB" dirty="0"/>
                    </a:p>
                    <a:p>
                      <a:r>
                        <a:rPr lang="en-GB" dirty="0"/>
                        <a:t>Rain</a:t>
                      </a:r>
                    </a:p>
                    <a:p>
                      <a:endParaRPr lang="en-GB" dirty="0"/>
                    </a:p>
                    <a:p>
                      <a:r>
                        <a:rPr lang="en-GB" dirty="0"/>
                        <a:t>Lightning</a:t>
                      </a:r>
                    </a:p>
                    <a:p>
                      <a:endParaRPr lang="en-GB" dirty="0"/>
                    </a:p>
                    <a:p>
                      <a:r>
                        <a:rPr lang="en-GB" dirty="0"/>
                        <a:t>Wind</a:t>
                      </a:r>
                    </a:p>
                    <a:p>
                      <a:endParaRPr lang="en-GB" dirty="0"/>
                    </a:p>
                  </a:txBody>
                  <a:tcPr/>
                </a:tc>
                <a:tc>
                  <a:txBody>
                    <a:bodyPr/>
                    <a:lstStyle/>
                    <a:p>
                      <a:r>
                        <a:rPr lang="en-GB" dirty="0"/>
                        <a:t>Crags, (rock falls or you might fall off)</a:t>
                      </a:r>
                    </a:p>
                    <a:p>
                      <a:endParaRPr lang="en-GB" dirty="0"/>
                    </a:p>
                    <a:p>
                      <a:r>
                        <a:rPr lang="en-GB" dirty="0"/>
                        <a:t>Rivers, lakes</a:t>
                      </a:r>
                    </a:p>
                    <a:p>
                      <a:endParaRPr lang="en-GB" dirty="0"/>
                    </a:p>
                    <a:p>
                      <a:r>
                        <a:rPr lang="en-GB" dirty="0"/>
                        <a:t>Steep ground</a:t>
                      </a:r>
                    </a:p>
                    <a:p>
                      <a:endParaRPr lang="en-GB" dirty="0"/>
                    </a:p>
                    <a:p>
                      <a:r>
                        <a:rPr lang="en-GB" dirty="0"/>
                        <a:t>Mines / </a:t>
                      </a:r>
                      <a:r>
                        <a:rPr lang="en-GB" dirty="0" err="1"/>
                        <a:t>Shakeholes</a:t>
                      </a:r>
                      <a:endParaRPr lang="en-GB" dirty="0"/>
                    </a:p>
                    <a:p>
                      <a:endParaRPr lang="en-GB" dirty="0"/>
                    </a:p>
                    <a:p>
                      <a:r>
                        <a:rPr lang="en-GB"/>
                        <a:t>Roads</a:t>
                      </a:r>
                      <a:endParaRPr lang="en-GB" dirty="0"/>
                    </a:p>
                  </a:txBody>
                  <a:tcPr/>
                </a:tc>
                <a:tc>
                  <a:txBody>
                    <a:bodyPr/>
                    <a:lstStyle/>
                    <a:p>
                      <a:r>
                        <a:rPr lang="en-GB" dirty="0"/>
                        <a:t>Stoves</a:t>
                      </a:r>
                    </a:p>
                    <a:p>
                      <a:endParaRPr lang="en-GB" dirty="0"/>
                    </a:p>
                    <a:p>
                      <a:r>
                        <a:rPr lang="en-GB" dirty="0"/>
                        <a:t>Existing medical conditions</a:t>
                      </a:r>
                    </a:p>
                    <a:p>
                      <a:endParaRPr lang="en-GB" dirty="0"/>
                    </a:p>
                    <a:p>
                      <a:r>
                        <a:rPr lang="en-GB" dirty="0"/>
                        <a:t>Bacteria in food</a:t>
                      </a:r>
                    </a:p>
                    <a:p>
                      <a:endParaRPr lang="en-GB" dirty="0"/>
                    </a:p>
                    <a:p>
                      <a:r>
                        <a:rPr lang="en-GB" dirty="0"/>
                        <a:t>Exhaustion</a:t>
                      </a:r>
                    </a:p>
                    <a:p>
                      <a:endParaRPr lang="en-GB" dirty="0"/>
                    </a:p>
                    <a:p>
                      <a:r>
                        <a:rPr lang="en-GB" dirty="0"/>
                        <a:t>Getting lost</a:t>
                      </a:r>
                    </a:p>
                    <a:p>
                      <a:endParaRPr lang="en-GB" dirty="0"/>
                    </a:p>
                  </a:txBody>
                  <a:tcPr/>
                </a:tc>
                <a:extLst>
                  <a:ext uri="{0D108BD9-81ED-4DB2-BD59-A6C34878D82A}">
                    <a16:rowId xmlns:a16="http://schemas.microsoft.com/office/drawing/2014/main" val="2009736774"/>
                  </a:ext>
                </a:extLst>
              </a:tr>
            </a:tbl>
          </a:graphicData>
        </a:graphic>
      </p:graphicFrame>
      <p:sp>
        <p:nvSpPr>
          <p:cNvPr id="9" name="TextBox 8">
            <a:extLst>
              <a:ext uri="{FF2B5EF4-FFF2-40B4-BE49-F238E27FC236}">
                <a16:creationId xmlns:a16="http://schemas.microsoft.com/office/drawing/2014/main" id="{AB9B6556-3E3F-4260-9B18-8A5ACDCCE45E}"/>
              </a:ext>
            </a:extLst>
          </p:cNvPr>
          <p:cNvSpPr txBox="1"/>
          <p:nvPr/>
        </p:nvSpPr>
        <p:spPr>
          <a:xfrm>
            <a:off x="1363110" y="5418354"/>
            <a:ext cx="7225116" cy="646331"/>
          </a:xfrm>
          <a:custGeom>
            <a:avLst/>
            <a:gdLst>
              <a:gd name="connsiteX0" fmla="*/ 0 w 7225116"/>
              <a:gd name="connsiteY0" fmla="*/ 0 h 646331"/>
              <a:gd name="connsiteX1" fmla="*/ 7225116 w 7225116"/>
              <a:gd name="connsiteY1" fmla="*/ 0 h 646331"/>
              <a:gd name="connsiteX2" fmla="*/ 7225116 w 7225116"/>
              <a:gd name="connsiteY2" fmla="*/ 646331 h 646331"/>
              <a:gd name="connsiteX3" fmla="*/ 0 w 7225116"/>
              <a:gd name="connsiteY3" fmla="*/ 646331 h 646331"/>
              <a:gd name="connsiteX4" fmla="*/ 0 w 72251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5116" h="646331" extrusionOk="0">
                <a:moveTo>
                  <a:pt x="0" y="0"/>
                </a:moveTo>
                <a:cubicBezTo>
                  <a:pt x="1122683" y="117779"/>
                  <a:pt x="4071702" y="-110655"/>
                  <a:pt x="7225116" y="0"/>
                </a:cubicBezTo>
                <a:cubicBezTo>
                  <a:pt x="7231528" y="304849"/>
                  <a:pt x="7219508" y="454331"/>
                  <a:pt x="7225116" y="646331"/>
                </a:cubicBezTo>
                <a:cubicBezTo>
                  <a:pt x="5252383" y="729363"/>
                  <a:pt x="3469595" y="714560"/>
                  <a:pt x="0" y="646331"/>
                </a:cubicBezTo>
                <a:cubicBezTo>
                  <a:pt x="52033" y="451147"/>
                  <a:pt x="38084" y="155042"/>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r>
              <a:rPr lang="en-GB" dirty="0"/>
              <a:t>Identify the </a:t>
            </a:r>
            <a:r>
              <a:rPr lang="en-GB" b="1" dirty="0"/>
              <a:t>most likely </a:t>
            </a:r>
            <a:r>
              <a:rPr lang="en-GB" dirty="0"/>
              <a:t>hazard and the hazard that poses the </a:t>
            </a:r>
            <a:r>
              <a:rPr lang="en-GB" b="1" dirty="0"/>
              <a:t>most serious risk</a:t>
            </a:r>
            <a:r>
              <a:rPr lang="en-GB" dirty="0"/>
              <a:t> and complete the table on page 11 of your workbook</a:t>
            </a:r>
          </a:p>
        </p:txBody>
      </p:sp>
    </p:spTree>
    <p:extLst>
      <p:ext uri="{BB962C8B-B14F-4D97-AF65-F5344CB8AC3E}">
        <p14:creationId xmlns:p14="http://schemas.microsoft.com/office/powerpoint/2010/main" val="203716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Hazards – Bronze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8" name="Picture 7">
            <a:extLst>
              <a:ext uri="{FF2B5EF4-FFF2-40B4-BE49-F238E27FC236}">
                <a16:creationId xmlns:a16="http://schemas.microsoft.com/office/drawing/2014/main" id="{60E0F5B1-DF33-4A8A-8489-EE778BA8A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56" y="1554812"/>
            <a:ext cx="8632461" cy="3935387"/>
          </a:xfrm>
          <a:prstGeom prst="rect">
            <a:avLst/>
          </a:prstGeom>
          <a:ln>
            <a:solidFill>
              <a:schemeClr val="tx1"/>
            </a:solidFill>
          </a:ln>
        </p:spPr>
      </p:pic>
      <p:sp>
        <p:nvSpPr>
          <p:cNvPr id="9" name="Rectangle 8">
            <a:extLst>
              <a:ext uri="{FF2B5EF4-FFF2-40B4-BE49-F238E27FC236}">
                <a16:creationId xmlns:a16="http://schemas.microsoft.com/office/drawing/2014/main" id="{228E031D-8E6F-452F-9D99-5A59E76BC007}"/>
              </a:ext>
            </a:extLst>
          </p:cNvPr>
          <p:cNvSpPr/>
          <p:nvPr/>
        </p:nvSpPr>
        <p:spPr>
          <a:xfrm>
            <a:off x="7748715" y="5581934"/>
            <a:ext cx="1829347" cy="276999"/>
          </a:xfrm>
          <a:prstGeom prst="rect">
            <a:avLst/>
          </a:prstGeom>
          <a:noFill/>
        </p:spPr>
        <p:txBody>
          <a:bodyPr wrap="none">
            <a:spAutoFit/>
          </a:bodyPr>
          <a:lstStyle/>
          <a:p>
            <a:pPr algn="r"/>
            <a:r>
              <a:rPr lang="en-GB" baseline="30000" dirty="0">
                <a:solidFill>
                  <a:srgbClr val="000000"/>
                </a:solidFill>
                <a:latin typeface="Trebuchet MS" panose="020B0603020202020204" pitchFamily="34" charset="0"/>
              </a:rPr>
              <a:t>© Crown copyright 2020</a:t>
            </a:r>
          </a:p>
        </p:txBody>
      </p:sp>
      <p:sp>
        <p:nvSpPr>
          <p:cNvPr id="10" name="Title 1">
            <a:extLst>
              <a:ext uri="{FF2B5EF4-FFF2-40B4-BE49-F238E27FC236}">
                <a16:creationId xmlns:a16="http://schemas.microsoft.com/office/drawing/2014/main" id="{8385FFD9-5B6E-4AE6-B256-102EBCDE3718}"/>
              </a:ext>
            </a:extLst>
          </p:cNvPr>
          <p:cNvSpPr>
            <a:spLocks noGrp="1"/>
          </p:cNvSpPr>
          <p:nvPr>
            <p:ph type="title"/>
          </p:nvPr>
        </p:nvSpPr>
        <p:spPr>
          <a:xfrm>
            <a:off x="854756" y="780086"/>
            <a:ext cx="5948655" cy="744635"/>
          </a:xfrm>
        </p:spPr>
        <p:txBody>
          <a:bodyPr>
            <a:noAutofit/>
          </a:bodyPr>
          <a:lstStyle/>
          <a:p>
            <a:r>
              <a:rPr lang="en-GB" sz="3200" b="1" dirty="0">
                <a:solidFill>
                  <a:schemeClr val="tx1"/>
                </a:solidFill>
              </a:rPr>
              <a:t>Hazard Identification</a:t>
            </a:r>
          </a:p>
        </p:txBody>
      </p:sp>
    </p:spTree>
    <p:extLst>
      <p:ext uri="{BB962C8B-B14F-4D97-AF65-F5344CB8AC3E}">
        <p14:creationId xmlns:p14="http://schemas.microsoft.com/office/powerpoint/2010/main" val="1109266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54756" y="1152404"/>
            <a:ext cx="7656198" cy="4676896"/>
          </a:xfrm>
        </p:spPr>
        <p:txBody>
          <a:bodyPr>
            <a:normAutofit/>
          </a:bodyPr>
          <a:lstStyle/>
          <a:p>
            <a:endParaRPr lang="en-GB" sz="2800" dirty="0"/>
          </a:p>
          <a:p>
            <a:endParaRPr lang="en-GB" sz="2800" dirty="0"/>
          </a:p>
          <a:p>
            <a:endParaRPr lang="en-GB" sz="2800" dirty="0"/>
          </a:p>
          <a:p>
            <a:endParaRPr lang="en-GB" sz="2800" dirty="0"/>
          </a:p>
        </p:txBody>
      </p:sp>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Hazards – Silver / Gold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10" name="Picture 9">
            <a:extLst>
              <a:ext uri="{FF2B5EF4-FFF2-40B4-BE49-F238E27FC236}">
                <a16:creationId xmlns:a16="http://schemas.microsoft.com/office/drawing/2014/main" id="{FF1E0E9D-2483-47D7-AA42-44CA6208A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57" y="1317874"/>
            <a:ext cx="5792624" cy="5394811"/>
          </a:xfrm>
          <a:prstGeom prst="rect">
            <a:avLst/>
          </a:prstGeom>
        </p:spPr>
      </p:pic>
      <p:sp>
        <p:nvSpPr>
          <p:cNvPr id="8" name="Title 1">
            <a:extLst>
              <a:ext uri="{FF2B5EF4-FFF2-40B4-BE49-F238E27FC236}">
                <a16:creationId xmlns:a16="http://schemas.microsoft.com/office/drawing/2014/main" id="{EFC4C9B5-9084-45B6-B361-A7E846EA9511}"/>
              </a:ext>
            </a:extLst>
          </p:cNvPr>
          <p:cNvSpPr>
            <a:spLocks noGrp="1"/>
          </p:cNvSpPr>
          <p:nvPr>
            <p:ph type="title"/>
          </p:nvPr>
        </p:nvSpPr>
        <p:spPr>
          <a:xfrm>
            <a:off x="854756" y="780086"/>
            <a:ext cx="5948655" cy="744635"/>
          </a:xfrm>
        </p:spPr>
        <p:txBody>
          <a:bodyPr>
            <a:noAutofit/>
          </a:bodyPr>
          <a:lstStyle/>
          <a:p>
            <a:r>
              <a:rPr lang="en-GB" sz="3200" b="1" dirty="0">
                <a:solidFill>
                  <a:schemeClr val="tx1"/>
                </a:solidFill>
              </a:rPr>
              <a:t>Hazard Identification</a:t>
            </a:r>
          </a:p>
        </p:txBody>
      </p:sp>
    </p:spTree>
    <p:extLst>
      <p:ext uri="{BB962C8B-B14F-4D97-AF65-F5344CB8AC3E}">
        <p14:creationId xmlns:p14="http://schemas.microsoft.com/office/powerpoint/2010/main" val="2107739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04014" y="1401018"/>
            <a:ext cx="7656198" cy="4676896"/>
          </a:xfrm>
        </p:spPr>
        <p:txBody>
          <a:bodyPr>
            <a:normAutofit fontScale="92500" lnSpcReduction="10000"/>
          </a:bodyPr>
          <a:lstStyle/>
          <a:p>
            <a:r>
              <a:rPr lang="en-GB" sz="2800" dirty="0"/>
              <a:t>Crossing roads</a:t>
            </a:r>
          </a:p>
          <a:p>
            <a:pPr lvl="1"/>
            <a:r>
              <a:rPr lang="en-GB" sz="2600" dirty="0"/>
              <a:t>Accompanied crossings</a:t>
            </a:r>
          </a:p>
          <a:p>
            <a:pPr lvl="1"/>
            <a:r>
              <a:rPr lang="en-GB" sz="2600" dirty="0"/>
              <a:t>Cross busy roads in pairs or 3’s</a:t>
            </a:r>
          </a:p>
          <a:p>
            <a:pPr lvl="1"/>
            <a:endParaRPr lang="en-GB" sz="2800" dirty="0"/>
          </a:p>
          <a:p>
            <a:r>
              <a:rPr lang="en-GB" sz="2800" dirty="0"/>
              <a:t>Walking on roads</a:t>
            </a:r>
          </a:p>
          <a:p>
            <a:pPr lvl="1"/>
            <a:r>
              <a:rPr lang="en-GB" sz="2600" dirty="0"/>
              <a:t>Wear something bright</a:t>
            </a:r>
          </a:p>
          <a:p>
            <a:pPr lvl="1"/>
            <a:r>
              <a:rPr lang="en-GB" sz="2600" dirty="0"/>
              <a:t>Brief the group</a:t>
            </a:r>
          </a:p>
          <a:p>
            <a:pPr lvl="1"/>
            <a:r>
              <a:rPr lang="en-GB" sz="2600" dirty="0"/>
              <a:t>Single file</a:t>
            </a:r>
          </a:p>
          <a:p>
            <a:pPr lvl="1"/>
            <a:r>
              <a:rPr lang="en-GB" sz="2600" dirty="0"/>
              <a:t>Don’t chat</a:t>
            </a:r>
          </a:p>
          <a:p>
            <a:pPr lvl="1"/>
            <a:r>
              <a:rPr lang="en-GB" sz="2600" dirty="0"/>
              <a:t>Think about what side of road is best</a:t>
            </a:r>
          </a:p>
          <a:p>
            <a:endParaRPr lang="en-GB" sz="2800" dirty="0"/>
          </a:p>
        </p:txBody>
      </p:sp>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Hazards – Silver / Gold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8" name="Title 1">
            <a:extLst>
              <a:ext uri="{FF2B5EF4-FFF2-40B4-BE49-F238E27FC236}">
                <a16:creationId xmlns:a16="http://schemas.microsoft.com/office/drawing/2014/main" id="{EFC4C9B5-9084-45B6-B361-A7E846EA9511}"/>
              </a:ext>
            </a:extLst>
          </p:cNvPr>
          <p:cNvSpPr>
            <a:spLocks noGrp="1"/>
          </p:cNvSpPr>
          <p:nvPr>
            <p:ph type="title"/>
          </p:nvPr>
        </p:nvSpPr>
        <p:spPr>
          <a:xfrm>
            <a:off x="854756" y="780086"/>
            <a:ext cx="5948655" cy="744635"/>
          </a:xfrm>
        </p:spPr>
        <p:txBody>
          <a:bodyPr>
            <a:noAutofit/>
          </a:bodyPr>
          <a:lstStyle/>
          <a:p>
            <a:r>
              <a:rPr lang="en-GB" sz="3200" b="1" dirty="0">
                <a:solidFill>
                  <a:schemeClr val="tx1"/>
                </a:solidFill>
              </a:rPr>
              <a:t>Road Safety</a:t>
            </a:r>
          </a:p>
        </p:txBody>
      </p:sp>
      <p:sp>
        <p:nvSpPr>
          <p:cNvPr id="9" name="TextBox 8">
            <a:extLst>
              <a:ext uri="{FF2B5EF4-FFF2-40B4-BE49-F238E27FC236}">
                <a16:creationId xmlns:a16="http://schemas.microsoft.com/office/drawing/2014/main" id="{76F5A66D-34D6-4633-9AB5-4B4121D971AE}"/>
              </a:ext>
            </a:extLst>
          </p:cNvPr>
          <p:cNvSpPr txBox="1"/>
          <p:nvPr/>
        </p:nvSpPr>
        <p:spPr>
          <a:xfrm>
            <a:off x="995860" y="6177499"/>
            <a:ext cx="5404940" cy="369332"/>
          </a:xfrm>
          <a:custGeom>
            <a:avLst/>
            <a:gdLst>
              <a:gd name="connsiteX0" fmla="*/ 0 w 5404940"/>
              <a:gd name="connsiteY0" fmla="*/ 0 h 369332"/>
              <a:gd name="connsiteX1" fmla="*/ 5404940 w 5404940"/>
              <a:gd name="connsiteY1" fmla="*/ 0 h 369332"/>
              <a:gd name="connsiteX2" fmla="*/ 5404940 w 5404940"/>
              <a:gd name="connsiteY2" fmla="*/ 369332 h 369332"/>
              <a:gd name="connsiteX3" fmla="*/ 0 w 5404940"/>
              <a:gd name="connsiteY3" fmla="*/ 369332 h 369332"/>
              <a:gd name="connsiteX4" fmla="*/ 0 w 5404940"/>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940" h="369332" extrusionOk="0">
                <a:moveTo>
                  <a:pt x="0" y="0"/>
                </a:moveTo>
                <a:cubicBezTo>
                  <a:pt x="1763331" y="117779"/>
                  <a:pt x="3056898" y="-110655"/>
                  <a:pt x="5404940" y="0"/>
                </a:cubicBezTo>
                <a:cubicBezTo>
                  <a:pt x="5386422" y="125518"/>
                  <a:pt x="5391022" y="234928"/>
                  <a:pt x="5404940" y="369332"/>
                </a:cubicBezTo>
                <a:cubicBezTo>
                  <a:pt x="3447269" y="452364"/>
                  <a:pt x="1097708" y="437561"/>
                  <a:pt x="0" y="369332"/>
                </a:cubicBezTo>
                <a:cubicBezTo>
                  <a:pt x="27103" y="283550"/>
                  <a:pt x="-3465" y="99000"/>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r>
              <a:rPr lang="en-GB" dirty="0"/>
              <a:t>Do the exercise on page 12 of your Workbook</a:t>
            </a:r>
          </a:p>
        </p:txBody>
      </p:sp>
      <p:pic>
        <p:nvPicPr>
          <p:cNvPr id="3" name="Picture 2" descr="A picture containing grass, tree, sky, outdoor&#10;&#10;Description automatically generated">
            <a:extLst>
              <a:ext uri="{FF2B5EF4-FFF2-40B4-BE49-F238E27FC236}">
                <a16:creationId xmlns:a16="http://schemas.microsoft.com/office/drawing/2014/main" id="{708795A0-DC62-48A1-B3A5-A3027D78A48C}"/>
              </a:ext>
            </a:extLst>
          </p:cNvPr>
          <p:cNvPicPr>
            <a:picLocks noChangeAspect="1"/>
          </p:cNvPicPr>
          <p:nvPr/>
        </p:nvPicPr>
        <p:blipFill>
          <a:blip r:embed="rId4"/>
          <a:stretch>
            <a:fillRect/>
          </a:stretch>
        </p:blipFill>
        <p:spPr>
          <a:xfrm flipH="1">
            <a:off x="7455045" y="3341483"/>
            <a:ext cx="4430455" cy="3304934"/>
          </a:xfrm>
          <a:prstGeom prst="rect">
            <a:avLst/>
          </a:prstGeom>
          <a:ln>
            <a:solidFill>
              <a:schemeClr val="tx1"/>
            </a:solidFill>
          </a:ln>
        </p:spPr>
      </p:pic>
    </p:spTree>
    <p:extLst>
      <p:ext uri="{BB962C8B-B14F-4D97-AF65-F5344CB8AC3E}">
        <p14:creationId xmlns:p14="http://schemas.microsoft.com/office/powerpoint/2010/main" val="10019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252E-B5E3-4764-A32E-ADB00D25C50C}"/>
              </a:ext>
            </a:extLst>
          </p:cNvPr>
          <p:cNvSpPr>
            <a:spLocks noGrp="1"/>
          </p:cNvSpPr>
          <p:nvPr>
            <p:ph type="title"/>
          </p:nvPr>
        </p:nvSpPr>
        <p:spPr>
          <a:xfrm>
            <a:off x="677334" y="609600"/>
            <a:ext cx="8596668" cy="575256"/>
          </a:xfrm>
        </p:spPr>
        <p:txBody>
          <a:bodyPr>
            <a:normAutofit fontScale="90000"/>
          </a:bodyPr>
          <a:lstStyle/>
          <a:p>
            <a:r>
              <a:rPr lang="en-GB" dirty="0">
                <a:solidFill>
                  <a:schemeClr val="accent2">
                    <a:lumMod val="75000"/>
                  </a:schemeClr>
                </a:solidFill>
              </a:rPr>
              <a:t>Information for teachers and instructors</a:t>
            </a:r>
          </a:p>
        </p:txBody>
      </p:sp>
      <p:sp>
        <p:nvSpPr>
          <p:cNvPr id="3" name="Content Placeholder 2">
            <a:extLst>
              <a:ext uri="{FF2B5EF4-FFF2-40B4-BE49-F238E27FC236}">
                <a16:creationId xmlns:a16="http://schemas.microsoft.com/office/drawing/2014/main" id="{904A7DCB-BAC6-40D6-B739-9FE5EED4F171}"/>
              </a:ext>
            </a:extLst>
          </p:cNvPr>
          <p:cNvSpPr>
            <a:spLocks noGrp="1"/>
          </p:cNvSpPr>
          <p:nvPr>
            <p:ph idx="1"/>
          </p:nvPr>
        </p:nvSpPr>
        <p:spPr>
          <a:xfrm>
            <a:off x="677334" y="1468193"/>
            <a:ext cx="8596668" cy="4971244"/>
          </a:xfrm>
        </p:spPr>
        <p:txBody>
          <a:bodyPr>
            <a:normAutofit fontScale="85000" lnSpcReduction="10000"/>
          </a:bodyPr>
          <a:lstStyle/>
          <a:p>
            <a:r>
              <a:rPr lang="en-GB" dirty="0"/>
              <a:t>This presentation is designed for use alongside our ‘Course notes’ and ‘Workbook’ booklets, and lesson plans all of which are downloadable for free from our website </a:t>
            </a:r>
            <a:r>
              <a:rPr lang="en-GB" dirty="0">
                <a:hlinkClick r:id="rId2"/>
              </a:rPr>
              <a:t>https://www.lupineadventure.co.uk/downloads/dofe-downloads.html</a:t>
            </a:r>
            <a:br>
              <a:rPr lang="en-GB" dirty="0"/>
            </a:br>
            <a:r>
              <a:rPr lang="en-GB" dirty="0"/>
              <a:t>or google ‘Lupine DofE downloads’.</a:t>
            </a:r>
          </a:p>
          <a:p>
            <a:r>
              <a:rPr lang="en-GB" dirty="0"/>
              <a:t>The presentations are designed so that they can be used at all DofE levels simply tailor the depth that you go into each subject and maybe skip some slides accordingly.</a:t>
            </a:r>
          </a:p>
          <a:p>
            <a:r>
              <a:rPr lang="en-GB" dirty="0"/>
              <a:t>The presentations are designed to be used in a classroom or remotely over Zoom / Teams etc. One of the versions of the Workbook is editable so you can ask students to fill this in and email to you, alternatively, on our website there are Google and Microsoft Forms relating to some lessons that you can copy to your accounts and share with students.</a:t>
            </a:r>
          </a:p>
          <a:p>
            <a:r>
              <a:rPr lang="en-GB" dirty="0"/>
              <a:t>You are free to edit the presentation for your organisation however you wish but please don’t distribute further, we would rather you point people to our website.</a:t>
            </a:r>
          </a:p>
          <a:p>
            <a:r>
              <a:rPr lang="en-GB" dirty="0"/>
              <a:t>If you would like to be informed of future releases then subscribe to our mailing list from our website.</a:t>
            </a:r>
          </a:p>
          <a:p>
            <a:r>
              <a:rPr lang="en-GB" dirty="0"/>
              <a:t>If you would like early copies of, and to be involved in shaping, future resources then join our Facebook group for this purpose https://www.facebook.com/groups/859994524494945/</a:t>
            </a:r>
          </a:p>
          <a:p>
            <a:r>
              <a:rPr lang="en-GB" dirty="0"/>
              <a:t>Lupine Adventure Co-op are an approved activity provider for the expedition section of the DofE. Please do get in touch if you would like assistance with running any part, or all of your expedition programme.</a:t>
            </a:r>
          </a:p>
          <a:p>
            <a:endParaRPr lang="en-GB" dirty="0"/>
          </a:p>
        </p:txBody>
      </p:sp>
      <p:pic>
        <p:nvPicPr>
          <p:cNvPr id="4" name="Picture 3">
            <a:extLst>
              <a:ext uri="{FF2B5EF4-FFF2-40B4-BE49-F238E27FC236}">
                <a16:creationId xmlns:a16="http://schemas.microsoft.com/office/drawing/2014/main" id="{03E004D3-755B-495F-ADAC-DD9A3C9D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57855063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ABFD7F65-AE65-4241-BDC8-E6AE5D11C7E3}" vid="{68B765F7-A881-4A56-9662-910911D6D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6" ma:contentTypeDescription="Create a new document." ma:contentTypeScope="" ma:versionID="228bcfafa31d88ea683fadeb996e53a7">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8666bcfb2662eb965dacf6bbcc4fb6ad"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F377F6-5AAC-4F0C-A1F2-A2280677EA8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A8917BF-7DE0-420E-A299-E48C2548ADA2}">
  <ds:schemaRefs>
    <ds:schemaRef ds:uri="http://schemas.microsoft.com/sharepoint/v3/contenttype/forms"/>
  </ds:schemaRefs>
</ds:datastoreItem>
</file>

<file path=customXml/itemProps3.xml><?xml version="1.0" encoding="utf-8"?>
<ds:datastoreItem xmlns:ds="http://schemas.openxmlformats.org/officeDocument/2006/customXml" ds:itemID="{4D9BB35C-5FAD-4B56-9A0A-2A307730BD16}"/>
</file>

<file path=docProps/app.xml><?xml version="1.0" encoding="utf-8"?>
<Properties xmlns="http://schemas.openxmlformats.org/officeDocument/2006/extended-properties" xmlns:vt="http://schemas.openxmlformats.org/officeDocument/2006/docPropsVTypes">
  <Template>Facet</Template>
  <TotalTime>298</TotalTime>
  <Words>888</Words>
  <Application>Microsoft Office PowerPoint</Application>
  <PresentationFormat>Widescreen</PresentationFormat>
  <Paragraphs>121</Paragraphs>
  <Slides>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Tahoma</vt:lpstr>
      <vt:lpstr>Trebuchet MS</vt:lpstr>
      <vt:lpstr>Wingdings 3</vt:lpstr>
      <vt:lpstr>Facet</vt:lpstr>
      <vt:lpstr>Hazards</vt:lpstr>
      <vt:lpstr>Definitions</vt:lpstr>
      <vt:lpstr>PowerPoint Presentation</vt:lpstr>
      <vt:lpstr>PowerPoint Presentation</vt:lpstr>
      <vt:lpstr>Hazard Identification</vt:lpstr>
      <vt:lpstr>Hazard Identification</vt:lpstr>
      <vt:lpstr>Road Safety</vt:lpstr>
      <vt:lpstr>Information for teachers and instructors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Andrew Godfrey</cp:lastModifiedBy>
  <cp:revision>28</cp:revision>
  <cp:lastPrinted>2020-12-02T16:27:02Z</cp:lastPrinted>
  <dcterms:created xsi:type="dcterms:W3CDTF">2020-11-30T21:54:27Z</dcterms:created>
  <dcterms:modified xsi:type="dcterms:W3CDTF">2021-01-21T17:16:54Z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ies>
</file>