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sldIdLst>
    <p:sldId id="257" r:id="rId5"/>
    <p:sldId id="262" r:id="rId6"/>
    <p:sldId id="263" r:id="rId7"/>
    <p:sldId id="272" r:id="rId8"/>
    <p:sldId id="273" r:id="rId9"/>
    <p:sldId id="27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2F63F-A004-43B3-9B57-E7B7F126D4FB}" v="36" dt="2023-09-21T09:11:17.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62894" autoAdjust="0"/>
  </p:normalViewPr>
  <p:slideViewPr>
    <p:cSldViewPr snapToGrid="0">
      <p:cViewPr varScale="1">
        <p:scale>
          <a:sx n="66" d="100"/>
          <a:sy n="66" d="100"/>
        </p:scale>
        <p:origin x="391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472EF5C5-D3F3-43E2-A9FC-50B5C0ECFFF0}"/>
    <pc:docChg chg="custSel addSld delSld modSld sldOrd">
      <pc:chgData name="Andrew Godfrey" userId="c7ce5341-754d-44f1-b9a5-de7ec4e32c07" providerId="ADAL" clId="{472EF5C5-D3F3-43E2-A9FC-50B5C0ECFFF0}" dt="2021-04-13T12:02:30.699" v="145"/>
      <pc:docMkLst>
        <pc:docMk/>
      </pc:docMkLst>
      <pc:sldChg chg="del">
        <pc:chgData name="Andrew Godfrey" userId="c7ce5341-754d-44f1-b9a5-de7ec4e32c07" providerId="ADAL" clId="{472EF5C5-D3F3-43E2-A9FC-50B5C0ECFFF0}" dt="2021-04-13T12:00:38.621" v="37" actId="2696"/>
        <pc:sldMkLst>
          <pc:docMk/>
          <pc:sldMk cId="807951153" sldId="256"/>
        </pc:sldMkLst>
      </pc:sldChg>
      <pc:sldChg chg="addSp delSp modSp mod">
        <pc:chgData name="Andrew Godfrey" userId="c7ce5341-754d-44f1-b9a5-de7ec4e32c07" providerId="ADAL" clId="{472EF5C5-D3F3-43E2-A9FC-50B5C0ECFFF0}" dt="2021-04-13T12:00:33.322" v="36" actId="20577"/>
        <pc:sldMkLst>
          <pc:docMk/>
          <pc:sldMk cId="973083731" sldId="257"/>
        </pc:sldMkLst>
        <pc:spChg chg="mod">
          <ac:chgData name="Andrew Godfrey" userId="c7ce5341-754d-44f1-b9a5-de7ec4e32c07" providerId="ADAL" clId="{472EF5C5-D3F3-43E2-A9FC-50B5C0ECFFF0}" dt="2021-04-13T12:00:33.322" v="36" actId="20577"/>
          <ac:spMkLst>
            <pc:docMk/>
            <pc:sldMk cId="973083731" sldId="257"/>
            <ac:spMk id="2" creationId="{00000000-0000-0000-0000-000000000000}"/>
          </ac:spMkLst>
        </pc:spChg>
        <pc:picChg chg="del">
          <ac:chgData name="Andrew Godfrey" userId="c7ce5341-754d-44f1-b9a5-de7ec4e32c07" providerId="ADAL" clId="{472EF5C5-D3F3-43E2-A9FC-50B5C0ECFFF0}" dt="2021-04-13T12:00:11.475" v="28" actId="478"/>
          <ac:picMkLst>
            <pc:docMk/>
            <pc:sldMk cId="973083731" sldId="257"/>
            <ac:picMk id="5" creationId="{464EC5CE-EA78-4F88-916E-CDCE0BE4818D}"/>
          </ac:picMkLst>
        </pc:picChg>
        <pc:picChg chg="del">
          <ac:chgData name="Andrew Godfrey" userId="c7ce5341-754d-44f1-b9a5-de7ec4e32c07" providerId="ADAL" clId="{472EF5C5-D3F3-43E2-A9FC-50B5C0ECFFF0}" dt="2021-04-13T12:00:10.802" v="27" actId="478"/>
          <ac:picMkLst>
            <pc:docMk/>
            <pc:sldMk cId="973083731" sldId="257"/>
            <ac:picMk id="6" creationId="{E37B2A33-0DEC-4598-8CA6-7A92868940AB}"/>
          </ac:picMkLst>
        </pc:picChg>
        <pc:picChg chg="add mod">
          <ac:chgData name="Andrew Godfrey" userId="c7ce5341-754d-44f1-b9a5-de7ec4e32c07" providerId="ADAL" clId="{472EF5C5-D3F3-43E2-A9FC-50B5C0ECFFF0}" dt="2021-04-13T12:00:29.166" v="32" actId="14100"/>
          <ac:picMkLst>
            <pc:docMk/>
            <pc:sldMk cId="973083731" sldId="257"/>
            <ac:picMk id="7" creationId="{D973A0E1-5DB9-414B-A0BA-216F6318F4DF}"/>
          </ac:picMkLst>
        </pc:picChg>
      </pc:sldChg>
      <pc:sldChg chg="addSp delSp modSp mod modAnim modNotesTx">
        <pc:chgData name="Andrew Godfrey" userId="c7ce5341-754d-44f1-b9a5-de7ec4e32c07" providerId="ADAL" clId="{472EF5C5-D3F3-43E2-A9FC-50B5C0ECFFF0}" dt="2021-04-13T12:02:30.699" v="145"/>
        <pc:sldMkLst>
          <pc:docMk/>
          <pc:sldMk cId="833674091" sldId="262"/>
        </pc:sldMkLst>
        <pc:spChg chg="add del mod">
          <ac:chgData name="Andrew Godfrey" userId="c7ce5341-754d-44f1-b9a5-de7ec4e32c07" providerId="ADAL" clId="{472EF5C5-D3F3-43E2-A9FC-50B5C0ECFFF0}" dt="2021-04-13T12:01:56.965" v="140" actId="478"/>
          <ac:spMkLst>
            <pc:docMk/>
            <pc:sldMk cId="833674091" sldId="262"/>
            <ac:spMk id="3" creationId="{EEA1693D-62D8-477D-BFC6-19BEE714C067}"/>
          </ac:spMkLst>
        </pc:spChg>
        <pc:spChg chg="mod">
          <ac:chgData name="Andrew Godfrey" userId="c7ce5341-754d-44f1-b9a5-de7ec4e32c07" providerId="ADAL" clId="{472EF5C5-D3F3-43E2-A9FC-50B5C0ECFFF0}" dt="2021-04-13T12:02:00.888" v="141" actId="1076"/>
          <ac:spMkLst>
            <pc:docMk/>
            <pc:sldMk cId="833674091" sldId="262"/>
            <ac:spMk id="6" creationId="{00000000-0000-0000-0000-000000000000}"/>
          </ac:spMkLst>
        </pc:spChg>
        <pc:spChg chg="mod">
          <ac:chgData name="Andrew Godfrey" userId="c7ce5341-754d-44f1-b9a5-de7ec4e32c07" providerId="ADAL" clId="{472EF5C5-D3F3-43E2-A9FC-50B5C0ECFFF0}" dt="2021-04-13T12:00:49.832" v="69" actId="20577"/>
          <ac:spMkLst>
            <pc:docMk/>
            <pc:sldMk cId="833674091" sldId="262"/>
            <ac:spMk id="10" creationId="{3ECEFB4E-4945-4780-B3EA-0DD57CB49A7A}"/>
          </ac:spMkLst>
        </pc:spChg>
        <pc:spChg chg="del">
          <ac:chgData name="Andrew Godfrey" userId="c7ce5341-754d-44f1-b9a5-de7ec4e32c07" providerId="ADAL" clId="{472EF5C5-D3F3-43E2-A9FC-50B5C0ECFFF0}" dt="2021-04-13T12:01:07.880" v="74" actId="478"/>
          <ac:spMkLst>
            <pc:docMk/>
            <pc:sldMk cId="833674091" sldId="262"/>
            <ac:spMk id="11" creationId="{364317FD-D4C7-4754-B518-6E8F73395D9C}"/>
          </ac:spMkLst>
        </pc:spChg>
        <pc:picChg chg="del">
          <ac:chgData name="Andrew Godfrey" userId="c7ce5341-754d-44f1-b9a5-de7ec4e32c07" providerId="ADAL" clId="{472EF5C5-D3F3-43E2-A9FC-50B5C0ECFFF0}" dt="2021-04-13T12:01:04.041" v="73" actId="478"/>
          <ac:picMkLst>
            <pc:docMk/>
            <pc:sldMk cId="833674091" sldId="262"/>
            <ac:picMk id="7" creationId="{5BF8D0C0-63D0-4C89-B8E0-D7446F028DEC}"/>
          </ac:picMkLst>
        </pc:picChg>
        <pc:picChg chg="add mod">
          <ac:chgData name="Andrew Godfrey" userId="c7ce5341-754d-44f1-b9a5-de7ec4e32c07" providerId="ADAL" clId="{472EF5C5-D3F3-43E2-A9FC-50B5C0ECFFF0}" dt="2021-04-13T12:02:09.880" v="143" actId="1076"/>
          <ac:picMkLst>
            <pc:docMk/>
            <pc:sldMk cId="833674091" sldId="262"/>
            <ac:picMk id="9" creationId="{E2C826FF-4ABA-4716-B853-96EF2BB10901}"/>
          </ac:picMkLst>
        </pc:picChg>
      </pc:sldChg>
      <pc:sldChg chg="add ord">
        <pc:chgData name="Andrew Godfrey" userId="c7ce5341-754d-44f1-b9a5-de7ec4e32c07" providerId="ADAL" clId="{472EF5C5-D3F3-43E2-A9FC-50B5C0ECFFF0}" dt="2021-04-13T12:00:57.603" v="72"/>
        <pc:sldMkLst>
          <pc:docMk/>
          <pc:sldMk cId="2097716863" sldId="266"/>
        </pc:sldMkLst>
      </pc:sldChg>
    </pc:docChg>
  </pc:docChgLst>
  <pc:docChgLst>
    <pc:chgData name="Andrew Godfrey" userId="c7ce5341-754d-44f1-b9a5-de7ec4e32c07" providerId="ADAL" clId="{154F4D11-A32F-4533-B0C7-C7822A4ECAFB}"/>
    <pc:docChg chg="custSel modSld">
      <pc:chgData name="Andrew Godfrey" userId="c7ce5341-754d-44f1-b9a5-de7ec4e32c07" providerId="ADAL" clId="{154F4D11-A32F-4533-B0C7-C7822A4ECAFB}" dt="2021-06-22T08:54:37.605" v="0" actId="478"/>
      <pc:docMkLst>
        <pc:docMk/>
      </pc:docMkLst>
      <pc:sldChg chg="delSp mod">
        <pc:chgData name="Andrew Godfrey" userId="c7ce5341-754d-44f1-b9a5-de7ec4e32c07" providerId="ADAL" clId="{154F4D11-A32F-4533-B0C7-C7822A4ECAFB}" dt="2021-06-22T08:54:37.605" v="0" actId="478"/>
        <pc:sldMkLst>
          <pc:docMk/>
          <pc:sldMk cId="973083731" sldId="257"/>
        </pc:sldMkLst>
        <pc:picChg chg="del">
          <ac:chgData name="Andrew Godfrey" userId="c7ce5341-754d-44f1-b9a5-de7ec4e32c07" providerId="ADAL" clId="{154F4D11-A32F-4533-B0C7-C7822A4ECAFB}" dt="2021-06-22T08:54:37.605" v="0" actId="478"/>
          <ac:picMkLst>
            <pc:docMk/>
            <pc:sldMk cId="973083731" sldId="257"/>
            <ac:picMk id="7" creationId="{D973A0E1-5DB9-414B-A0BA-216F6318F4DF}"/>
          </ac:picMkLst>
        </pc:picChg>
      </pc:sldChg>
    </pc:docChg>
  </pc:docChgLst>
  <pc:docChgLst>
    <pc:chgData name="Andrew Godfrey" userId="c7ce5341-754d-44f1-b9a5-de7ec4e32c07" providerId="ADAL" clId="{1B02F63F-A004-43B3-9B57-E7B7F126D4FB}"/>
    <pc:docChg chg="custSel modSld">
      <pc:chgData name="Andrew Godfrey" userId="c7ce5341-754d-44f1-b9a5-de7ec4e32c07" providerId="ADAL" clId="{1B02F63F-A004-43B3-9B57-E7B7F126D4FB}" dt="2023-09-21T09:11:47.775" v="258" actId="6549"/>
      <pc:docMkLst>
        <pc:docMk/>
      </pc:docMkLst>
      <pc:sldChg chg="modSp mod">
        <pc:chgData name="Andrew Godfrey" userId="c7ce5341-754d-44f1-b9a5-de7ec4e32c07" providerId="ADAL" clId="{1B02F63F-A004-43B3-9B57-E7B7F126D4FB}" dt="2023-09-21T09:10:39.169" v="212" actId="20577"/>
        <pc:sldMkLst>
          <pc:docMk/>
          <pc:sldMk cId="973083731" sldId="257"/>
        </pc:sldMkLst>
        <pc:spChg chg="mod">
          <ac:chgData name="Andrew Godfrey" userId="c7ce5341-754d-44f1-b9a5-de7ec4e32c07" providerId="ADAL" clId="{1B02F63F-A004-43B3-9B57-E7B7F126D4FB}" dt="2023-09-21T09:10:39.169" v="212" actId="20577"/>
          <ac:spMkLst>
            <pc:docMk/>
            <pc:sldMk cId="973083731" sldId="257"/>
            <ac:spMk id="2" creationId="{00000000-0000-0000-0000-000000000000}"/>
          </ac:spMkLst>
        </pc:spChg>
      </pc:sldChg>
      <pc:sldChg chg="modSp mod modAnim">
        <pc:chgData name="Andrew Godfrey" userId="c7ce5341-754d-44f1-b9a5-de7ec4e32c07" providerId="ADAL" clId="{1B02F63F-A004-43B3-9B57-E7B7F126D4FB}" dt="2023-09-21T09:10:46.997" v="218" actId="20577"/>
        <pc:sldMkLst>
          <pc:docMk/>
          <pc:sldMk cId="833674091" sldId="262"/>
        </pc:sldMkLst>
        <pc:spChg chg="mod">
          <ac:chgData name="Andrew Godfrey" userId="c7ce5341-754d-44f1-b9a5-de7ec4e32c07" providerId="ADAL" clId="{1B02F63F-A004-43B3-9B57-E7B7F126D4FB}" dt="2023-09-21T09:08:12.676" v="100" actId="6549"/>
          <ac:spMkLst>
            <pc:docMk/>
            <pc:sldMk cId="833674091" sldId="262"/>
            <ac:spMk id="6" creationId="{00000000-0000-0000-0000-000000000000}"/>
          </ac:spMkLst>
        </pc:spChg>
        <pc:spChg chg="mod">
          <ac:chgData name="Andrew Godfrey" userId="c7ce5341-754d-44f1-b9a5-de7ec4e32c07" providerId="ADAL" clId="{1B02F63F-A004-43B3-9B57-E7B7F126D4FB}" dt="2023-09-21T09:10:46.997" v="218" actId="20577"/>
          <ac:spMkLst>
            <pc:docMk/>
            <pc:sldMk cId="833674091" sldId="262"/>
            <ac:spMk id="10" creationId="{3ECEFB4E-4945-4780-B3EA-0DD57CB49A7A}"/>
          </ac:spMkLst>
        </pc:spChg>
      </pc:sldChg>
      <pc:sldChg chg="modSp mod">
        <pc:chgData name="Andrew Godfrey" userId="c7ce5341-754d-44f1-b9a5-de7ec4e32c07" providerId="ADAL" clId="{1B02F63F-A004-43B3-9B57-E7B7F126D4FB}" dt="2023-09-21T09:10:34.122" v="210" actId="20577"/>
        <pc:sldMkLst>
          <pc:docMk/>
          <pc:sldMk cId="1269806270" sldId="263"/>
        </pc:sldMkLst>
        <pc:spChg chg="mod">
          <ac:chgData name="Andrew Godfrey" userId="c7ce5341-754d-44f1-b9a5-de7ec4e32c07" providerId="ADAL" clId="{1B02F63F-A004-43B3-9B57-E7B7F126D4FB}" dt="2023-09-21T09:10:34.122" v="210" actId="20577"/>
          <ac:spMkLst>
            <pc:docMk/>
            <pc:sldMk cId="1269806270" sldId="263"/>
            <ac:spMk id="10" creationId="{3ECEFB4E-4945-4780-B3EA-0DD57CB49A7A}"/>
          </ac:spMkLst>
        </pc:spChg>
        <pc:spChg chg="mod">
          <ac:chgData name="Andrew Godfrey" userId="c7ce5341-754d-44f1-b9a5-de7ec4e32c07" providerId="ADAL" clId="{1B02F63F-A004-43B3-9B57-E7B7F126D4FB}" dt="2023-09-21T09:08:20.998" v="116" actId="6549"/>
          <ac:spMkLst>
            <pc:docMk/>
            <pc:sldMk cId="1269806270" sldId="263"/>
            <ac:spMk id="11" creationId="{364317FD-D4C7-4754-B518-6E8F73395D9C}"/>
          </ac:spMkLst>
        </pc:spChg>
      </pc:sldChg>
      <pc:sldChg chg="addSp delSp modSp mod">
        <pc:chgData name="Andrew Godfrey" userId="c7ce5341-754d-44f1-b9a5-de7ec4e32c07" providerId="ADAL" clId="{1B02F63F-A004-43B3-9B57-E7B7F126D4FB}" dt="2023-09-21T09:11:35.593" v="244" actId="6549"/>
        <pc:sldMkLst>
          <pc:docMk/>
          <pc:sldMk cId="121069058" sldId="272"/>
        </pc:sldMkLst>
        <pc:spChg chg="add del mod">
          <ac:chgData name="Andrew Godfrey" userId="c7ce5341-754d-44f1-b9a5-de7ec4e32c07" providerId="ADAL" clId="{1B02F63F-A004-43B3-9B57-E7B7F126D4FB}" dt="2023-09-21T09:11:06.886" v="221" actId="478"/>
          <ac:spMkLst>
            <pc:docMk/>
            <pc:sldMk cId="121069058" sldId="272"/>
            <ac:spMk id="2" creationId="{50C985D0-F908-0B2B-BD2C-5BF68B757F76}"/>
          </ac:spMkLst>
        </pc:spChg>
        <pc:spChg chg="add mod">
          <ac:chgData name="Andrew Godfrey" userId="c7ce5341-754d-44f1-b9a5-de7ec4e32c07" providerId="ADAL" clId="{1B02F63F-A004-43B3-9B57-E7B7F126D4FB}" dt="2023-09-21T09:11:07.213" v="222"/>
          <ac:spMkLst>
            <pc:docMk/>
            <pc:sldMk cId="121069058" sldId="272"/>
            <ac:spMk id="3" creationId="{A83C9841-6EDE-D9A0-10A3-F0D123354BF9}"/>
          </ac:spMkLst>
        </pc:spChg>
        <pc:spChg chg="del">
          <ac:chgData name="Andrew Godfrey" userId="c7ce5341-754d-44f1-b9a5-de7ec4e32c07" providerId="ADAL" clId="{1B02F63F-A004-43B3-9B57-E7B7F126D4FB}" dt="2023-09-21T09:11:00.585" v="219" actId="478"/>
          <ac:spMkLst>
            <pc:docMk/>
            <pc:sldMk cId="121069058" sldId="272"/>
            <ac:spMk id="10" creationId="{3ECEFB4E-4945-4780-B3EA-0DD57CB49A7A}"/>
          </ac:spMkLst>
        </pc:spChg>
        <pc:spChg chg="mod">
          <ac:chgData name="Andrew Godfrey" userId="c7ce5341-754d-44f1-b9a5-de7ec4e32c07" providerId="ADAL" clId="{1B02F63F-A004-43B3-9B57-E7B7F126D4FB}" dt="2023-09-21T09:11:35.593" v="244" actId="6549"/>
          <ac:spMkLst>
            <pc:docMk/>
            <pc:sldMk cId="121069058" sldId="272"/>
            <ac:spMk id="11" creationId="{364317FD-D4C7-4754-B518-6E8F73395D9C}"/>
          </ac:spMkLst>
        </pc:spChg>
      </pc:sldChg>
      <pc:sldChg chg="addSp delSp modSp mod">
        <pc:chgData name="Andrew Godfrey" userId="c7ce5341-754d-44f1-b9a5-de7ec4e32c07" providerId="ADAL" clId="{1B02F63F-A004-43B3-9B57-E7B7F126D4FB}" dt="2023-09-21T09:11:47.775" v="258" actId="6549"/>
        <pc:sldMkLst>
          <pc:docMk/>
          <pc:sldMk cId="324424767" sldId="273"/>
        </pc:sldMkLst>
        <pc:spChg chg="add mod">
          <ac:chgData name="Andrew Godfrey" userId="c7ce5341-754d-44f1-b9a5-de7ec4e32c07" providerId="ADAL" clId="{1B02F63F-A004-43B3-9B57-E7B7F126D4FB}" dt="2023-09-21T09:11:11.473" v="224"/>
          <ac:spMkLst>
            <pc:docMk/>
            <pc:sldMk cId="324424767" sldId="273"/>
            <ac:spMk id="2" creationId="{11D95C92-BA9A-9271-C034-49FEBA284961}"/>
          </ac:spMkLst>
        </pc:spChg>
        <pc:spChg chg="del">
          <ac:chgData name="Andrew Godfrey" userId="c7ce5341-754d-44f1-b9a5-de7ec4e32c07" providerId="ADAL" clId="{1B02F63F-A004-43B3-9B57-E7B7F126D4FB}" dt="2023-09-21T09:11:11.204" v="223" actId="478"/>
          <ac:spMkLst>
            <pc:docMk/>
            <pc:sldMk cId="324424767" sldId="273"/>
            <ac:spMk id="10" creationId="{3ECEFB4E-4945-4780-B3EA-0DD57CB49A7A}"/>
          </ac:spMkLst>
        </pc:spChg>
        <pc:spChg chg="mod">
          <ac:chgData name="Andrew Godfrey" userId="c7ce5341-754d-44f1-b9a5-de7ec4e32c07" providerId="ADAL" clId="{1B02F63F-A004-43B3-9B57-E7B7F126D4FB}" dt="2023-09-21T09:11:47.775" v="258" actId="6549"/>
          <ac:spMkLst>
            <pc:docMk/>
            <pc:sldMk cId="324424767" sldId="273"/>
            <ac:spMk id="11" creationId="{364317FD-D4C7-4754-B518-6E8F73395D9C}"/>
          </ac:spMkLst>
        </pc:spChg>
      </pc:sldChg>
      <pc:sldChg chg="addSp delSp modSp mod">
        <pc:chgData name="Andrew Godfrey" userId="c7ce5341-754d-44f1-b9a5-de7ec4e32c07" providerId="ADAL" clId="{1B02F63F-A004-43B3-9B57-E7B7F126D4FB}" dt="2023-09-21T09:11:17.343" v="226"/>
        <pc:sldMkLst>
          <pc:docMk/>
          <pc:sldMk cId="1489324179" sldId="274"/>
        </pc:sldMkLst>
        <pc:spChg chg="add mod">
          <ac:chgData name="Andrew Godfrey" userId="c7ce5341-754d-44f1-b9a5-de7ec4e32c07" providerId="ADAL" clId="{1B02F63F-A004-43B3-9B57-E7B7F126D4FB}" dt="2023-09-21T09:11:17.343" v="226"/>
          <ac:spMkLst>
            <pc:docMk/>
            <pc:sldMk cId="1489324179" sldId="274"/>
            <ac:spMk id="2" creationId="{5A3A38A3-2786-1A05-D7B5-6A6F42B5CEA7}"/>
          </ac:spMkLst>
        </pc:spChg>
        <pc:spChg chg="del">
          <ac:chgData name="Andrew Godfrey" userId="c7ce5341-754d-44f1-b9a5-de7ec4e32c07" providerId="ADAL" clId="{1B02F63F-A004-43B3-9B57-E7B7F126D4FB}" dt="2023-09-21T09:11:16.682" v="225" actId="478"/>
          <ac:spMkLst>
            <pc:docMk/>
            <pc:sldMk cId="1489324179" sldId="274"/>
            <ac:spMk id="10" creationId="{3ECEFB4E-4945-4780-B3EA-0DD57CB49A7A}"/>
          </ac:spMkLst>
        </pc:spChg>
      </pc:sldChg>
    </pc:docChg>
  </pc:docChgLst>
  <pc:docChgLst>
    <pc:chgData name="Andrew Godfrey" userId="c7ce5341-754d-44f1-b9a5-de7ec4e32c07" providerId="ADAL" clId="{0AE10A12-39C9-4868-86C5-2478EB654B83}"/>
    <pc:docChg chg="custSel addSld modSld sldOrd">
      <pc:chgData name="Andrew Godfrey" userId="c7ce5341-754d-44f1-b9a5-de7ec4e32c07" providerId="ADAL" clId="{0AE10A12-39C9-4868-86C5-2478EB654B83}" dt="2021-04-13T12:28:08.042" v="1464" actId="20577"/>
      <pc:docMkLst>
        <pc:docMk/>
      </pc:docMkLst>
      <pc:sldChg chg="addSp delSp modSp mod delAnim modAnim modNotesTx">
        <pc:chgData name="Andrew Godfrey" userId="c7ce5341-754d-44f1-b9a5-de7ec4e32c07" providerId="ADAL" clId="{0AE10A12-39C9-4868-86C5-2478EB654B83}" dt="2021-04-13T12:18:32.332" v="603" actId="6549"/>
        <pc:sldMkLst>
          <pc:docMk/>
          <pc:sldMk cId="1269806270" sldId="263"/>
        </pc:sldMkLst>
        <pc:spChg chg="mod">
          <ac:chgData name="Andrew Godfrey" userId="c7ce5341-754d-44f1-b9a5-de7ec4e32c07" providerId="ADAL" clId="{0AE10A12-39C9-4868-86C5-2478EB654B83}" dt="2021-04-13T12:17:48.932" v="601" actId="6549"/>
          <ac:spMkLst>
            <pc:docMk/>
            <pc:sldMk cId="1269806270" sldId="263"/>
            <ac:spMk id="7" creationId="{2D95BB0B-BEE7-40E8-839A-2F416E62652D}"/>
          </ac:spMkLst>
        </pc:spChg>
        <pc:spChg chg="del mod">
          <ac:chgData name="Andrew Godfrey" userId="c7ce5341-754d-44f1-b9a5-de7ec4e32c07" providerId="ADAL" clId="{0AE10A12-39C9-4868-86C5-2478EB654B83}" dt="2021-04-13T12:06:15.707" v="22" actId="478"/>
          <ac:spMkLst>
            <pc:docMk/>
            <pc:sldMk cId="1269806270" sldId="263"/>
            <ac:spMk id="9" creationId="{8FBB43A3-1EFF-4E71-8EBF-46F972481B22}"/>
          </ac:spMkLst>
        </pc:spChg>
        <pc:spChg chg="mod">
          <ac:chgData name="Andrew Godfrey" userId="c7ce5341-754d-44f1-b9a5-de7ec4e32c07" providerId="ADAL" clId="{0AE10A12-39C9-4868-86C5-2478EB654B83}" dt="2021-04-13T12:06:01.149" v="0"/>
          <ac:spMkLst>
            <pc:docMk/>
            <pc:sldMk cId="1269806270" sldId="263"/>
            <ac:spMk id="10" creationId="{3ECEFB4E-4945-4780-B3EA-0DD57CB49A7A}"/>
          </ac:spMkLst>
        </pc:spChg>
        <pc:spChg chg="mod">
          <ac:chgData name="Andrew Godfrey" userId="c7ce5341-754d-44f1-b9a5-de7ec4e32c07" providerId="ADAL" clId="{0AE10A12-39C9-4868-86C5-2478EB654B83}" dt="2021-04-13T12:06:09.477" v="16" actId="20577"/>
          <ac:spMkLst>
            <pc:docMk/>
            <pc:sldMk cId="1269806270" sldId="263"/>
            <ac:spMk id="11" creationId="{364317FD-D4C7-4754-B518-6E8F73395D9C}"/>
          </ac:spMkLst>
        </pc:spChg>
        <pc:spChg chg="del mod">
          <ac:chgData name="Andrew Godfrey" userId="c7ce5341-754d-44f1-b9a5-de7ec4e32c07" providerId="ADAL" clId="{0AE10A12-39C9-4868-86C5-2478EB654B83}" dt="2021-04-13T12:06:17.674" v="23" actId="478"/>
          <ac:spMkLst>
            <pc:docMk/>
            <pc:sldMk cId="1269806270" sldId="263"/>
            <ac:spMk id="14" creationId="{B33A4743-75AD-4EEB-BCEC-6AFEF2A5F14C}"/>
          </ac:spMkLst>
        </pc:spChg>
        <pc:picChg chg="del">
          <ac:chgData name="Andrew Godfrey" userId="c7ce5341-754d-44f1-b9a5-de7ec4e32c07" providerId="ADAL" clId="{0AE10A12-39C9-4868-86C5-2478EB654B83}" dt="2021-04-13T12:06:13.514" v="19" actId="478"/>
          <ac:picMkLst>
            <pc:docMk/>
            <pc:sldMk cId="1269806270" sldId="263"/>
            <ac:picMk id="3" creationId="{C371364A-8879-4F7B-B7BC-A3B2860A56A8}"/>
          </ac:picMkLst>
        </pc:picChg>
        <pc:picChg chg="add del mod">
          <ac:chgData name="Andrew Godfrey" userId="c7ce5341-754d-44f1-b9a5-de7ec4e32c07" providerId="ADAL" clId="{0AE10A12-39C9-4868-86C5-2478EB654B83}" dt="2021-04-13T12:10:40.344" v="266" actId="478"/>
          <ac:picMkLst>
            <pc:docMk/>
            <pc:sldMk cId="1269806270" sldId="263"/>
            <ac:picMk id="4" creationId="{B8505D3E-5CF2-4D22-8AE3-FA5B91F1BDC2}"/>
          </ac:picMkLst>
        </pc:picChg>
        <pc:picChg chg="del">
          <ac:chgData name="Andrew Godfrey" userId="c7ce5341-754d-44f1-b9a5-de7ec4e32c07" providerId="ADAL" clId="{0AE10A12-39C9-4868-86C5-2478EB654B83}" dt="2021-04-13T12:06:12.731" v="18" actId="478"/>
          <ac:picMkLst>
            <pc:docMk/>
            <pc:sldMk cId="1269806270" sldId="263"/>
            <ac:picMk id="8" creationId="{D4BF958D-C39E-4530-A93B-0AA3434AACB1}"/>
          </ac:picMkLst>
        </pc:picChg>
        <pc:picChg chg="add del mod">
          <ac:chgData name="Andrew Godfrey" userId="c7ce5341-754d-44f1-b9a5-de7ec4e32c07" providerId="ADAL" clId="{0AE10A12-39C9-4868-86C5-2478EB654B83}" dt="2021-04-13T12:16:22.183" v="578" actId="21"/>
          <ac:picMkLst>
            <pc:docMk/>
            <pc:sldMk cId="1269806270" sldId="263"/>
            <ac:picMk id="13" creationId="{17F1B624-4E80-42F2-AC4D-4C5DD00CB4BA}"/>
          </ac:picMkLst>
        </pc:picChg>
        <pc:picChg chg="del">
          <ac:chgData name="Andrew Godfrey" userId="c7ce5341-754d-44f1-b9a5-de7ec4e32c07" providerId="ADAL" clId="{0AE10A12-39C9-4868-86C5-2478EB654B83}" dt="2021-04-13T12:06:12.114" v="17" actId="478"/>
          <ac:picMkLst>
            <pc:docMk/>
            <pc:sldMk cId="1269806270" sldId="263"/>
            <ac:picMk id="16" creationId="{E9AD69E4-BCA0-451B-AF62-1842FF44760B}"/>
          </ac:picMkLst>
        </pc:picChg>
      </pc:sldChg>
      <pc:sldChg chg="addSp delSp modSp add mod delAnim modAnim modNotesTx">
        <pc:chgData name="Andrew Godfrey" userId="c7ce5341-754d-44f1-b9a5-de7ec4e32c07" providerId="ADAL" clId="{0AE10A12-39C9-4868-86C5-2478EB654B83}" dt="2021-04-13T12:18:36.705" v="604" actId="6549"/>
        <pc:sldMkLst>
          <pc:docMk/>
          <pc:sldMk cId="3084184258" sldId="267"/>
        </pc:sldMkLst>
        <pc:spChg chg="del">
          <ac:chgData name="Andrew Godfrey" userId="c7ce5341-754d-44f1-b9a5-de7ec4e32c07" providerId="ADAL" clId="{0AE10A12-39C9-4868-86C5-2478EB654B83}" dt="2021-04-13T12:10:31.566" v="264" actId="478"/>
          <ac:spMkLst>
            <pc:docMk/>
            <pc:sldMk cId="3084184258" sldId="267"/>
            <ac:spMk id="7" creationId="{2D95BB0B-BEE7-40E8-839A-2F416E62652D}"/>
          </ac:spMkLst>
        </pc:spChg>
        <pc:spChg chg="add del mod">
          <ac:chgData name="Andrew Godfrey" userId="c7ce5341-754d-44f1-b9a5-de7ec4e32c07" providerId="ADAL" clId="{0AE10A12-39C9-4868-86C5-2478EB654B83}" dt="2021-04-13T12:16:54.930" v="588" actId="478"/>
          <ac:spMkLst>
            <pc:docMk/>
            <pc:sldMk cId="3084184258" sldId="267"/>
            <ac:spMk id="13" creationId="{B1C1D8D4-6D4A-4CCF-B0F1-055AF5EBD60B}"/>
          </ac:spMkLst>
        </pc:spChg>
        <pc:spChg chg="add mod">
          <ac:chgData name="Andrew Godfrey" userId="c7ce5341-754d-44f1-b9a5-de7ec4e32c07" providerId="ADAL" clId="{0AE10A12-39C9-4868-86C5-2478EB654B83}" dt="2021-04-13T12:17:27.735" v="596" actId="14100"/>
          <ac:spMkLst>
            <pc:docMk/>
            <pc:sldMk cId="3084184258" sldId="267"/>
            <ac:spMk id="14" creationId="{A83095B7-8584-4FE0-B652-91191C8250AC}"/>
          </ac:spMkLst>
        </pc:spChg>
        <pc:picChg chg="add del mod">
          <ac:chgData name="Andrew Godfrey" userId="c7ce5341-754d-44f1-b9a5-de7ec4e32c07" providerId="ADAL" clId="{0AE10A12-39C9-4868-86C5-2478EB654B83}" dt="2021-04-13T12:16:26.966" v="580" actId="478"/>
          <ac:picMkLst>
            <pc:docMk/>
            <pc:sldMk cId="3084184258" sldId="267"/>
            <ac:picMk id="3" creationId="{C2725788-254C-46A5-9178-432D6BF6687A}"/>
          </ac:picMkLst>
        </pc:picChg>
        <pc:picChg chg="del mod">
          <ac:chgData name="Andrew Godfrey" userId="c7ce5341-754d-44f1-b9a5-de7ec4e32c07" providerId="ADAL" clId="{0AE10A12-39C9-4868-86C5-2478EB654B83}" dt="2021-04-13T12:16:26.281" v="579" actId="478"/>
          <ac:picMkLst>
            <pc:docMk/>
            <pc:sldMk cId="3084184258" sldId="267"/>
            <ac:picMk id="4" creationId="{B8505D3E-5CF2-4D22-8AE3-FA5B91F1BDC2}"/>
          </ac:picMkLst>
        </pc:picChg>
        <pc:picChg chg="add mod">
          <ac:chgData name="Andrew Godfrey" userId="c7ce5341-754d-44f1-b9a5-de7ec4e32c07" providerId="ADAL" clId="{0AE10A12-39C9-4868-86C5-2478EB654B83}" dt="2021-04-13T12:16:30.665" v="582" actId="1076"/>
          <ac:picMkLst>
            <pc:docMk/>
            <pc:sldMk cId="3084184258" sldId="267"/>
            <ac:picMk id="12" creationId="{2DB66471-1851-4FBE-8FD9-F2CFE2C1E51C}"/>
          </ac:picMkLst>
        </pc:picChg>
      </pc:sldChg>
      <pc:sldChg chg="modSp add mod">
        <pc:chgData name="Andrew Godfrey" userId="c7ce5341-754d-44f1-b9a5-de7ec4e32c07" providerId="ADAL" clId="{0AE10A12-39C9-4868-86C5-2478EB654B83}" dt="2021-04-13T12:19:49.909" v="720" actId="208"/>
        <pc:sldMkLst>
          <pc:docMk/>
          <pc:sldMk cId="1283394807" sldId="268"/>
        </pc:sldMkLst>
        <pc:picChg chg="mod">
          <ac:chgData name="Andrew Godfrey" userId="c7ce5341-754d-44f1-b9a5-de7ec4e32c07" providerId="ADAL" clId="{0AE10A12-39C9-4868-86C5-2478EB654B83}" dt="2021-04-13T12:19:49.909" v="720" actId="208"/>
          <ac:picMkLst>
            <pc:docMk/>
            <pc:sldMk cId="1283394807" sldId="268"/>
            <ac:picMk id="4" creationId="{B8505D3E-5CF2-4D22-8AE3-FA5B91F1BDC2}"/>
          </ac:picMkLst>
        </pc:picChg>
      </pc:sldChg>
      <pc:sldChg chg="add ord modAnim modNotesTx">
        <pc:chgData name="Andrew Godfrey" userId="c7ce5341-754d-44f1-b9a5-de7ec4e32c07" providerId="ADAL" clId="{0AE10A12-39C9-4868-86C5-2478EB654B83}" dt="2021-04-13T12:19:18.512" v="719" actId="20577"/>
        <pc:sldMkLst>
          <pc:docMk/>
          <pc:sldMk cId="1943062173" sldId="269"/>
        </pc:sldMkLst>
      </pc:sldChg>
      <pc:sldChg chg="addSp delSp modSp add mod ord modAnim modNotesTx">
        <pc:chgData name="Andrew Godfrey" userId="c7ce5341-754d-44f1-b9a5-de7ec4e32c07" providerId="ADAL" clId="{0AE10A12-39C9-4868-86C5-2478EB654B83}" dt="2021-04-13T12:26:08.100" v="1115" actId="14100"/>
        <pc:sldMkLst>
          <pc:docMk/>
          <pc:sldMk cId="1468520278" sldId="270"/>
        </pc:sldMkLst>
        <pc:spChg chg="add del mod">
          <ac:chgData name="Andrew Godfrey" userId="c7ce5341-754d-44f1-b9a5-de7ec4e32c07" providerId="ADAL" clId="{0AE10A12-39C9-4868-86C5-2478EB654B83}" dt="2021-04-13T12:22:16.431" v="943" actId="478"/>
          <ac:spMkLst>
            <pc:docMk/>
            <pc:sldMk cId="1468520278" sldId="270"/>
            <ac:spMk id="3" creationId="{7FB76B78-5ED1-4A38-AD6A-A0BD3865B2A8}"/>
          </ac:spMkLst>
        </pc:spChg>
        <pc:spChg chg="del">
          <ac:chgData name="Andrew Godfrey" userId="c7ce5341-754d-44f1-b9a5-de7ec4e32c07" providerId="ADAL" clId="{0AE10A12-39C9-4868-86C5-2478EB654B83}" dt="2021-04-13T12:21:21.587" v="874" actId="478"/>
          <ac:spMkLst>
            <pc:docMk/>
            <pc:sldMk cId="1468520278" sldId="270"/>
            <ac:spMk id="6" creationId="{00000000-0000-0000-0000-000000000000}"/>
          </ac:spMkLst>
        </pc:spChg>
        <pc:spChg chg="mod">
          <ac:chgData name="Andrew Godfrey" userId="c7ce5341-754d-44f1-b9a5-de7ec4e32c07" providerId="ADAL" clId="{0AE10A12-39C9-4868-86C5-2478EB654B83}" dt="2021-04-13T12:26:01.260" v="1114" actId="20577"/>
          <ac:spMkLst>
            <pc:docMk/>
            <pc:sldMk cId="1468520278" sldId="270"/>
            <ac:spMk id="7" creationId="{2D95BB0B-BEE7-40E8-839A-2F416E62652D}"/>
          </ac:spMkLst>
        </pc:spChg>
        <pc:spChg chg="mod">
          <ac:chgData name="Andrew Godfrey" userId="c7ce5341-754d-44f1-b9a5-de7ec4e32c07" providerId="ADAL" clId="{0AE10A12-39C9-4868-86C5-2478EB654B83}" dt="2021-04-13T12:20:23.502" v="756" actId="20577"/>
          <ac:spMkLst>
            <pc:docMk/>
            <pc:sldMk cId="1468520278" sldId="270"/>
            <ac:spMk id="11" creationId="{364317FD-D4C7-4754-B518-6E8F73395D9C}"/>
          </ac:spMkLst>
        </pc:spChg>
        <pc:picChg chg="add mod">
          <ac:chgData name="Andrew Godfrey" userId="c7ce5341-754d-44f1-b9a5-de7ec4e32c07" providerId="ADAL" clId="{0AE10A12-39C9-4868-86C5-2478EB654B83}" dt="2021-04-13T12:26:08.100" v="1115" actId="14100"/>
          <ac:picMkLst>
            <pc:docMk/>
            <pc:sldMk cId="1468520278" sldId="270"/>
            <ac:picMk id="8" creationId="{4FA63A58-C8E9-4B71-9B42-88B1623BEDCD}"/>
          </ac:picMkLst>
        </pc:picChg>
      </pc:sldChg>
      <pc:sldChg chg="modSp add mod ord modAnim modNotesTx">
        <pc:chgData name="Andrew Godfrey" userId="c7ce5341-754d-44f1-b9a5-de7ec4e32c07" providerId="ADAL" clId="{0AE10A12-39C9-4868-86C5-2478EB654B83}" dt="2021-04-13T12:28:08.042" v="1464" actId="20577"/>
        <pc:sldMkLst>
          <pc:docMk/>
          <pc:sldMk cId="867109281" sldId="271"/>
        </pc:sldMkLst>
        <pc:spChg chg="mod">
          <ac:chgData name="Andrew Godfrey" userId="c7ce5341-754d-44f1-b9a5-de7ec4e32c07" providerId="ADAL" clId="{0AE10A12-39C9-4868-86C5-2478EB654B83}" dt="2021-04-13T12:27:09.410" v="1238" actId="20577"/>
          <ac:spMkLst>
            <pc:docMk/>
            <pc:sldMk cId="867109281" sldId="271"/>
            <ac:spMk id="7" creationId="{2D95BB0B-BEE7-40E8-839A-2F416E62652D}"/>
          </ac:spMkLst>
        </pc:spChg>
        <pc:spChg chg="mod">
          <ac:chgData name="Andrew Godfrey" userId="c7ce5341-754d-44f1-b9a5-de7ec4e32c07" providerId="ADAL" clId="{0AE10A12-39C9-4868-86C5-2478EB654B83}" dt="2021-04-13T12:26:32.467" v="1133" actId="20577"/>
          <ac:spMkLst>
            <pc:docMk/>
            <pc:sldMk cId="867109281" sldId="271"/>
            <ac:spMk id="11" creationId="{364317FD-D4C7-4754-B518-6E8F73395D9C}"/>
          </ac:spMkLst>
        </pc:spChg>
      </pc:sldChg>
    </pc:docChg>
  </pc:docChgLst>
  <pc:docChgLst>
    <pc:chgData name="Andrew Godfrey" userId="c7ce5341-754d-44f1-b9a5-de7ec4e32c07" providerId="ADAL" clId="{649F84BB-D593-4A84-9A13-50B21A9F1131}"/>
    <pc:docChg chg="modSld">
      <pc:chgData name="Andrew Godfrey" userId="c7ce5341-754d-44f1-b9a5-de7ec4e32c07" providerId="ADAL" clId="{649F84BB-D593-4A84-9A13-50B21A9F1131}" dt="2021-09-08T13:15:04.075" v="28" actId="20577"/>
      <pc:docMkLst>
        <pc:docMk/>
      </pc:docMkLst>
      <pc:sldChg chg="modSp modAnim">
        <pc:chgData name="Andrew Godfrey" userId="c7ce5341-754d-44f1-b9a5-de7ec4e32c07" providerId="ADAL" clId="{649F84BB-D593-4A84-9A13-50B21A9F1131}" dt="2021-09-08T13:15:04.075" v="28" actId="20577"/>
        <pc:sldMkLst>
          <pc:docMk/>
          <pc:sldMk cId="833674091" sldId="262"/>
        </pc:sldMkLst>
        <pc:spChg chg="mod">
          <ac:chgData name="Andrew Godfrey" userId="c7ce5341-754d-44f1-b9a5-de7ec4e32c07" providerId="ADAL" clId="{649F84BB-D593-4A84-9A13-50B21A9F1131}" dt="2021-09-08T13:15:04.075" v="28" actId="20577"/>
          <ac:spMkLst>
            <pc:docMk/>
            <pc:sldMk cId="833674091" sldId="262"/>
            <ac:spMk id="6" creationId="{00000000-0000-0000-0000-000000000000}"/>
          </ac:spMkLst>
        </pc:spChg>
      </pc:sldChg>
    </pc:docChg>
  </pc:docChgLst>
  <pc:docChgLst>
    <pc:chgData name="Andrew Godfrey" userId="c7ce5341-754d-44f1-b9a5-de7ec4e32c07" providerId="ADAL" clId="{412556AC-825A-427F-9636-FF804B99153D}"/>
    <pc:docChg chg="undo custSel addSld delSld modSld">
      <pc:chgData name="Andrew Godfrey" userId="c7ce5341-754d-44f1-b9a5-de7ec4e32c07" providerId="ADAL" clId="{412556AC-825A-427F-9636-FF804B99153D}" dt="2021-04-13T12:55:52.076" v="2529" actId="2696"/>
      <pc:docMkLst>
        <pc:docMk/>
      </pc:docMkLst>
      <pc:sldChg chg="addSp delSp modSp mod">
        <pc:chgData name="Andrew Godfrey" userId="c7ce5341-754d-44f1-b9a5-de7ec4e32c07" providerId="ADAL" clId="{412556AC-825A-427F-9636-FF804B99153D}" dt="2021-04-13T12:31:37.072" v="49" actId="20577"/>
        <pc:sldMkLst>
          <pc:docMk/>
          <pc:sldMk cId="973083731" sldId="257"/>
        </pc:sldMkLst>
        <pc:spChg chg="mod">
          <ac:chgData name="Andrew Godfrey" userId="c7ce5341-754d-44f1-b9a5-de7ec4e32c07" providerId="ADAL" clId="{412556AC-825A-427F-9636-FF804B99153D}" dt="2021-04-13T12:31:37.072" v="49" actId="20577"/>
          <ac:spMkLst>
            <pc:docMk/>
            <pc:sldMk cId="973083731" sldId="257"/>
            <ac:spMk id="2" creationId="{00000000-0000-0000-0000-000000000000}"/>
          </ac:spMkLst>
        </pc:spChg>
        <pc:graphicFrameChg chg="del mod">
          <ac:chgData name="Andrew Godfrey" userId="c7ce5341-754d-44f1-b9a5-de7ec4e32c07" providerId="ADAL" clId="{412556AC-825A-427F-9636-FF804B99153D}" dt="2021-04-13T12:31:06.834" v="43"/>
          <ac:graphicFrameMkLst>
            <pc:docMk/>
            <pc:sldMk cId="973083731" sldId="257"/>
            <ac:graphicFrameMk id="3" creationId="{ACD31975-3A42-4A34-AA6C-1148C048FB20}"/>
          </ac:graphicFrameMkLst>
        </pc:graphicFrameChg>
        <pc:picChg chg="add del">
          <ac:chgData name="Andrew Godfrey" userId="c7ce5341-754d-44f1-b9a5-de7ec4e32c07" providerId="ADAL" clId="{412556AC-825A-427F-9636-FF804B99153D}" dt="2021-04-13T12:31:30.439" v="47" actId="478"/>
          <ac:picMkLst>
            <pc:docMk/>
            <pc:sldMk cId="973083731" sldId="257"/>
            <ac:picMk id="7" creationId="{D973A0E1-5DB9-414B-A0BA-216F6318F4DF}"/>
          </ac:picMkLst>
        </pc:picChg>
      </pc:sldChg>
      <pc:sldChg chg="delSp modSp mod modAnim">
        <pc:chgData name="Andrew Godfrey" userId="c7ce5341-754d-44f1-b9a5-de7ec4e32c07" providerId="ADAL" clId="{412556AC-825A-427F-9636-FF804B99153D}" dt="2021-04-13T12:33:21.716" v="182" actId="1076"/>
        <pc:sldMkLst>
          <pc:docMk/>
          <pc:sldMk cId="833674091" sldId="262"/>
        </pc:sldMkLst>
        <pc:spChg chg="mod">
          <ac:chgData name="Andrew Godfrey" userId="c7ce5341-754d-44f1-b9a5-de7ec4e32c07" providerId="ADAL" clId="{412556AC-825A-427F-9636-FF804B99153D}" dt="2021-04-13T12:33:21.716" v="182" actId="1076"/>
          <ac:spMkLst>
            <pc:docMk/>
            <pc:sldMk cId="833674091" sldId="262"/>
            <ac:spMk id="6" creationId="{00000000-0000-0000-0000-000000000000}"/>
          </ac:spMkLst>
        </pc:spChg>
        <pc:spChg chg="mod">
          <ac:chgData name="Andrew Godfrey" userId="c7ce5341-754d-44f1-b9a5-de7ec4e32c07" providerId="ADAL" clId="{412556AC-825A-427F-9636-FF804B99153D}" dt="2021-04-13T12:33:14.488" v="181" actId="27636"/>
          <ac:spMkLst>
            <pc:docMk/>
            <pc:sldMk cId="833674091" sldId="262"/>
            <ac:spMk id="10" creationId="{3ECEFB4E-4945-4780-B3EA-0DD57CB49A7A}"/>
          </ac:spMkLst>
        </pc:spChg>
        <pc:picChg chg="del">
          <ac:chgData name="Andrew Godfrey" userId="c7ce5341-754d-44f1-b9a5-de7ec4e32c07" providerId="ADAL" clId="{412556AC-825A-427F-9636-FF804B99153D}" dt="2021-04-13T12:32:47.616" v="179" actId="478"/>
          <ac:picMkLst>
            <pc:docMk/>
            <pc:sldMk cId="833674091" sldId="262"/>
            <ac:picMk id="9" creationId="{E2C826FF-4ABA-4716-B853-96EF2BB10901}"/>
          </ac:picMkLst>
        </pc:picChg>
      </pc:sldChg>
      <pc:sldChg chg="modSp mod modAnim">
        <pc:chgData name="Andrew Godfrey" userId="c7ce5341-754d-44f1-b9a5-de7ec4e32c07" providerId="ADAL" clId="{412556AC-825A-427F-9636-FF804B99153D}" dt="2021-04-13T12:36:08.181" v="220" actId="5793"/>
        <pc:sldMkLst>
          <pc:docMk/>
          <pc:sldMk cId="1269806270" sldId="263"/>
        </pc:sldMkLst>
        <pc:spChg chg="mod">
          <ac:chgData name="Andrew Godfrey" userId="c7ce5341-754d-44f1-b9a5-de7ec4e32c07" providerId="ADAL" clId="{412556AC-825A-427F-9636-FF804B99153D}" dt="2021-04-13T12:35:35.862" v="211" actId="14100"/>
          <ac:spMkLst>
            <pc:docMk/>
            <pc:sldMk cId="1269806270" sldId="263"/>
            <ac:spMk id="7" creationId="{2D95BB0B-BEE7-40E8-839A-2F416E62652D}"/>
          </ac:spMkLst>
        </pc:spChg>
        <pc:spChg chg="mod">
          <ac:chgData name="Andrew Godfrey" userId="c7ce5341-754d-44f1-b9a5-de7ec4e32c07" providerId="ADAL" clId="{412556AC-825A-427F-9636-FF804B99153D}" dt="2021-04-13T12:33:33.518" v="184" actId="27636"/>
          <ac:spMkLst>
            <pc:docMk/>
            <pc:sldMk cId="1269806270" sldId="263"/>
            <ac:spMk id="10" creationId="{3ECEFB4E-4945-4780-B3EA-0DD57CB49A7A}"/>
          </ac:spMkLst>
        </pc:spChg>
        <pc:spChg chg="mod">
          <ac:chgData name="Andrew Godfrey" userId="c7ce5341-754d-44f1-b9a5-de7ec4e32c07" providerId="ADAL" clId="{412556AC-825A-427F-9636-FF804B99153D}" dt="2021-04-13T12:36:08.181" v="220" actId="5793"/>
          <ac:spMkLst>
            <pc:docMk/>
            <pc:sldMk cId="1269806270" sldId="263"/>
            <ac:spMk id="11" creationId="{364317FD-D4C7-4754-B518-6E8F73395D9C}"/>
          </ac:spMkLst>
        </pc:spChg>
      </pc:sldChg>
      <pc:sldChg chg="del">
        <pc:chgData name="Andrew Godfrey" userId="c7ce5341-754d-44f1-b9a5-de7ec4e32c07" providerId="ADAL" clId="{412556AC-825A-427F-9636-FF804B99153D}" dt="2021-04-13T12:55:52.076" v="2529" actId="2696"/>
        <pc:sldMkLst>
          <pc:docMk/>
          <pc:sldMk cId="4168792244" sldId="264"/>
        </pc:sldMkLst>
      </pc:sldChg>
      <pc:sldChg chg="del">
        <pc:chgData name="Andrew Godfrey" userId="c7ce5341-754d-44f1-b9a5-de7ec4e32c07" providerId="ADAL" clId="{412556AC-825A-427F-9636-FF804B99153D}" dt="2021-04-13T12:55:52.076" v="2529" actId="2696"/>
        <pc:sldMkLst>
          <pc:docMk/>
          <pc:sldMk cId="2097716863" sldId="266"/>
        </pc:sldMkLst>
      </pc:sldChg>
      <pc:sldChg chg="del">
        <pc:chgData name="Andrew Godfrey" userId="c7ce5341-754d-44f1-b9a5-de7ec4e32c07" providerId="ADAL" clId="{412556AC-825A-427F-9636-FF804B99153D}" dt="2021-04-13T12:55:52.076" v="2529" actId="2696"/>
        <pc:sldMkLst>
          <pc:docMk/>
          <pc:sldMk cId="3084184258" sldId="267"/>
        </pc:sldMkLst>
      </pc:sldChg>
      <pc:sldChg chg="del">
        <pc:chgData name="Andrew Godfrey" userId="c7ce5341-754d-44f1-b9a5-de7ec4e32c07" providerId="ADAL" clId="{412556AC-825A-427F-9636-FF804B99153D}" dt="2021-04-13T12:55:52.076" v="2529" actId="2696"/>
        <pc:sldMkLst>
          <pc:docMk/>
          <pc:sldMk cId="1283394807" sldId="268"/>
        </pc:sldMkLst>
      </pc:sldChg>
      <pc:sldChg chg="del">
        <pc:chgData name="Andrew Godfrey" userId="c7ce5341-754d-44f1-b9a5-de7ec4e32c07" providerId="ADAL" clId="{412556AC-825A-427F-9636-FF804B99153D}" dt="2021-04-13T12:55:52.076" v="2529" actId="2696"/>
        <pc:sldMkLst>
          <pc:docMk/>
          <pc:sldMk cId="1943062173" sldId="269"/>
        </pc:sldMkLst>
      </pc:sldChg>
      <pc:sldChg chg="del">
        <pc:chgData name="Andrew Godfrey" userId="c7ce5341-754d-44f1-b9a5-de7ec4e32c07" providerId="ADAL" clId="{412556AC-825A-427F-9636-FF804B99153D}" dt="2021-04-13T12:55:52.076" v="2529" actId="2696"/>
        <pc:sldMkLst>
          <pc:docMk/>
          <pc:sldMk cId="1468520278" sldId="270"/>
        </pc:sldMkLst>
      </pc:sldChg>
      <pc:sldChg chg="del">
        <pc:chgData name="Andrew Godfrey" userId="c7ce5341-754d-44f1-b9a5-de7ec4e32c07" providerId="ADAL" clId="{412556AC-825A-427F-9636-FF804B99153D}" dt="2021-04-13T12:55:52.076" v="2529" actId="2696"/>
        <pc:sldMkLst>
          <pc:docMk/>
          <pc:sldMk cId="867109281" sldId="271"/>
        </pc:sldMkLst>
      </pc:sldChg>
      <pc:sldChg chg="addSp delSp modSp add mod delAnim modAnim">
        <pc:chgData name="Andrew Godfrey" userId="c7ce5341-754d-44f1-b9a5-de7ec4e32c07" providerId="ADAL" clId="{412556AC-825A-427F-9636-FF804B99153D}" dt="2021-04-13T12:43:12.473" v="658" actId="20577"/>
        <pc:sldMkLst>
          <pc:docMk/>
          <pc:sldMk cId="121069058" sldId="272"/>
        </pc:sldMkLst>
        <pc:spChg chg="add del mod">
          <ac:chgData name="Andrew Godfrey" userId="c7ce5341-754d-44f1-b9a5-de7ec4e32c07" providerId="ADAL" clId="{412556AC-825A-427F-9636-FF804B99153D}" dt="2021-04-13T12:39:10.758" v="267" actId="478"/>
          <ac:spMkLst>
            <pc:docMk/>
            <pc:sldMk cId="121069058" sldId="272"/>
            <ac:spMk id="3" creationId="{3AD0E145-7338-402E-9622-3DD4E31B3B96}"/>
          </ac:spMkLst>
        </pc:spChg>
        <pc:spChg chg="del">
          <ac:chgData name="Andrew Godfrey" userId="c7ce5341-754d-44f1-b9a5-de7ec4e32c07" providerId="ADAL" clId="{412556AC-825A-427F-9636-FF804B99153D}" dt="2021-04-13T12:39:08.032" v="266" actId="478"/>
          <ac:spMkLst>
            <pc:docMk/>
            <pc:sldMk cId="121069058" sldId="272"/>
            <ac:spMk id="6" creationId="{00000000-0000-0000-0000-000000000000}"/>
          </ac:spMkLst>
        </pc:spChg>
        <pc:spChg chg="mod">
          <ac:chgData name="Andrew Godfrey" userId="c7ce5341-754d-44f1-b9a5-de7ec4e32c07" providerId="ADAL" clId="{412556AC-825A-427F-9636-FF804B99153D}" dt="2021-04-13T12:43:04.552" v="655" actId="6549"/>
          <ac:spMkLst>
            <pc:docMk/>
            <pc:sldMk cId="121069058" sldId="272"/>
            <ac:spMk id="7" creationId="{2D95BB0B-BEE7-40E8-839A-2F416E62652D}"/>
          </ac:spMkLst>
        </pc:spChg>
        <pc:spChg chg="add del mod">
          <ac:chgData name="Andrew Godfrey" userId="c7ce5341-754d-44f1-b9a5-de7ec4e32c07" providerId="ADAL" clId="{412556AC-825A-427F-9636-FF804B99153D}" dt="2021-04-13T12:41:32.534" v="548" actId="478"/>
          <ac:spMkLst>
            <pc:docMk/>
            <pc:sldMk cId="121069058" sldId="272"/>
            <ac:spMk id="9" creationId="{E49EF2AB-7D1B-4CA9-9C80-5636109AB1AD}"/>
          </ac:spMkLst>
        </pc:spChg>
        <pc:spChg chg="mod">
          <ac:chgData name="Andrew Godfrey" userId="c7ce5341-754d-44f1-b9a5-de7ec4e32c07" providerId="ADAL" clId="{412556AC-825A-427F-9636-FF804B99153D}" dt="2021-04-13T12:43:12.473" v="658" actId="20577"/>
          <ac:spMkLst>
            <pc:docMk/>
            <pc:sldMk cId="121069058" sldId="272"/>
            <ac:spMk id="11" creationId="{364317FD-D4C7-4754-B518-6E8F73395D9C}"/>
          </ac:spMkLst>
        </pc:spChg>
      </pc:sldChg>
      <pc:sldChg chg="modSp add mod modAnim modNotesTx">
        <pc:chgData name="Andrew Godfrey" userId="c7ce5341-754d-44f1-b9a5-de7ec4e32c07" providerId="ADAL" clId="{412556AC-825A-427F-9636-FF804B99153D}" dt="2021-04-13T12:52:49.696" v="2182" actId="20577"/>
        <pc:sldMkLst>
          <pc:docMk/>
          <pc:sldMk cId="324424767" sldId="273"/>
        </pc:sldMkLst>
        <pc:spChg chg="mod">
          <ac:chgData name="Andrew Godfrey" userId="c7ce5341-754d-44f1-b9a5-de7ec4e32c07" providerId="ADAL" clId="{412556AC-825A-427F-9636-FF804B99153D}" dt="2021-04-13T12:51:22.602" v="1869" actId="20577"/>
          <ac:spMkLst>
            <pc:docMk/>
            <pc:sldMk cId="324424767" sldId="273"/>
            <ac:spMk id="7" creationId="{2D95BB0B-BEE7-40E8-839A-2F416E62652D}"/>
          </ac:spMkLst>
        </pc:spChg>
        <pc:spChg chg="mod">
          <ac:chgData name="Andrew Godfrey" userId="c7ce5341-754d-44f1-b9a5-de7ec4e32c07" providerId="ADAL" clId="{412556AC-825A-427F-9636-FF804B99153D}" dt="2021-04-13T12:43:28.245" v="686" actId="20577"/>
          <ac:spMkLst>
            <pc:docMk/>
            <pc:sldMk cId="324424767" sldId="273"/>
            <ac:spMk id="11" creationId="{364317FD-D4C7-4754-B518-6E8F73395D9C}"/>
          </ac:spMkLst>
        </pc:spChg>
      </pc:sldChg>
      <pc:sldChg chg="addSp delSp modSp add mod addAnim delAnim modAnim modNotesTx">
        <pc:chgData name="Andrew Godfrey" userId="c7ce5341-754d-44f1-b9a5-de7ec4e32c07" providerId="ADAL" clId="{412556AC-825A-427F-9636-FF804B99153D}" dt="2021-04-13T12:55:41.481" v="2528" actId="20577"/>
        <pc:sldMkLst>
          <pc:docMk/>
          <pc:sldMk cId="1489324179" sldId="274"/>
        </pc:sldMkLst>
        <pc:spChg chg="add del mod">
          <ac:chgData name="Andrew Godfrey" userId="c7ce5341-754d-44f1-b9a5-de7ec4e32c07" providerId="ADAL" clId="{412556AC-825A-427F-9636-FF804B99153D}" dt="2021-04-13T12:55:41.481" v="2528" actId="20577"/>
          <ac:spMkLst>
            <pc:docMk/>
            <pc:sldMk cId="1489324179" sldId="274"/>
            <ac:spMk id="7" creationId="{2D95BB0B-BEE7-40E8-839A-2F416E62652D}"/>
          </ac:spMkLst>
        </pc:spChg>
        <pc:spChg chg="mod">
          <ac:chgData name="Andrew Godfrey" userId="c7ce5341-754d-44f1-b9a5-de7ec4e32c07" providerId="ADAL" clId="{412556AC-825A-427F-9636-FF804B99153D}" dt="2021-04-13T12:53:07.709" v="2195" actId="20577"/>
          <ac:spMkLst>
            <pc:docMk/>
            <pc:sldMk cId="1489324179" sldId="274"/>
            <ac:spMk id="11" creationId="{364317FD-D4C7-4754-B518-6E8F73395D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395743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378328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2949846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Physical Geography: learn a bit about the area that you are going to, try and find examples of different geological features or rock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Human Geography: look at and comment on the land use, maybe find out about historical land use and how it has changed. Can you find evidence of this (mines / old buildings /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Leadership: Research different leadership styles and assign a leader to try and lead in a certain style, see how it works out. When did that style work and when did you have to switch style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Teamwork: mix up how you work together, when it is good to do your own thing, when is it good to work together, who was naturally good at working together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are you up and when are you down, is there anything you can do to keep morale high, interview each other, is everyone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Flora / fauna: Look at your route and the different types of land. What different animals live or plants grow in the different areas (wood, moor, valley etc)</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285320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64932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6960"/>
            <a:ext cx="8399722" cy="1770888"/>
          </a:xfrm>
        </p:spPr>
        <p:txBody>
          <a:bodyPr/>
          <a:lstStyle/>
          <a:p>
            <a:pPr algn="l"/>
            <a:r>
              <a:rPr lang="en-GB" dirty="0">
                <a:solidFill>
                  <a:schemeClr val="accent2">
                    <a:lumMod val="75000"/>
                  </a:schemeClr>
                </a:solidFill>
              </a:rPr>
              <a:t>The Expedition Team Goal and Presentation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97308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467950" y="2097674"/>
            <a:ext cx="7228116" cy="2984427"/>
          </a:xfrm>
        </p:spPr>
        <p:txBody>
          <a:bodyPr>
            <a:normAutofit/>
          </a:bodyPr>
          <a:lstStyle/>
          <a:p>
            <a:r>
              <a:rPr lang="en-GB" sz="2800" dirty="0"/>
              <a:t>All DofE expeditions must have a team goal</a:t>
            </a:r>
          </a:p>
          <a:p>
            <a:r>
              <a:rPr lang="en-GB" sz="2800" dirty="0"/>
              <a:t>All Silver and Gold DofE expedition participants must do a presentation that refers to that team goal</a:t>
            </a:r>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1281424"/>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expedition Team Goal and Presentation</a:t>
            </a:r>
          </a:p>
        </p:txBody>
      </p:sp>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expedition Team Goal and Presentation</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Team Goal – Why?</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8520731" cy="44427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Give the expedition more purpose</a:t>
            </a:r>
          </a:p>
          <a:p>
            <a:r>
              <a:rPr lang="en-GB" sz="2800" dirty="0"/>
              <a:t>Help you to learn more about the landscape you are passing through</a:t>
            </a:r>
          </a:p>
          <a:p>
            <a:r>
              <a:rPr lang="en-GB" sz="2800" dirty="0"/>
              <a:t>Encourage you to look around you rather than spend 3 or 4 days looking at the next metre in front of you</a:t>
            </a:r>
          </a:p>
          <a:p>
            <a:r>
              <a:rPr lang="en-GB" sz="2800" dirty="0"/>
              <a:t>To help you prepare a more insightful and interesting presentation.</a:t>
            </a:r>
          </a:p>
        </p:txBody>
      </p:sp>
    </p:spTree>
    <p:extLst>
      <p:ext uri="{BB962C8B-B14F-4D97-AF65-F5344CB8AC3E}">
        <p14:creationId xmlns:p14="http://schemas.microsoft.com/office/powerpoint/2010/main" val="12698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Team Goal – Restrictions</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8520731" cy="34324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At Gold level there should be minimal interaction with those outside of your team.</a:t>
            </a:r>
          </a:p>
          <a:p>
            <a:r>
              <a:rPr lang="en-GB" sz="2800" dirty="0"/>
              <a:t>It should be something that you couldn’t just do at home (though you can prepare at home)</a:t>
            </a:r>
          </a:p>
          <a:p>
            <a:r>
              <a:rPr lang="en-GB" sz="2800" dirty="0"/>
              <a:t>Hopefully be something that you can turn into an inciteful and entertaining presentation</a:t>
            </a:r>
          </a:p>
          <a:p>
            <a:endParaRPr lang="en-GB" sz="2800" dirty="0"/>
          </a:p>
        </p:txBody>
      </p:sp>
      <p:sp>
        <p:nvSpPr>
          <p:cNvPr id="3" name="Title 1">
            <a:extLst>
              <a:ext uri="{FF2B5EF4-FFF2-40B4-BE49-F238E27FC236}">
                <a16:creationId xmlns:a16="http://schemas.microsoft.com/office/drawing/2014/main" id="{A83C9841-6EDE-D9A0-10A3-F0D123354BF9}"/>
              </a:ext>
            </a:extLst>
          </p:cNvPr>
          <p:cNvSpPr txBox="1">
            <a:spLocks/>
          </p:cNvSpPr>
          <p:nvPr/>
        </p:nvSpPr>
        <p:spPr>
          <a:xfrm>
            <a:off x="903513" y="266960"/>
            <a:ext cx="7962674" cy="64562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expedition Team Goal and Presentation</a:t>
            </a:r>
          </a:p>
        </p:txBody>
      </p:sp>
    </p:spTree>
    <p:extLst>
      <p:ext uri="{BB962C8B-B14F-4D97-AF65-F5344CB8AC3E}">
        <p14:creationId xmlns:p14="http://schemas.microsoft.com/office/powerpoint/2010/main" val="1210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a:solidFill>
                  <a:schemeClr val="tx1"/>
                </a:solidFill>
              </a:rPr>
              <a:t>Team Goal </a:t>
            </a:r>
            <a:r>
              <a:rPr lang="en-GB" sz="3200" b="1" dirty="0">
                <a:solidFill>
                  <a:schemeClr val="tx1"/>
                </a:solidFill>
              </a:rPr>
              <a:t>– Idea themes</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8520731" cy="44427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Physical Geography / Geology</a:t>
            </a:r>
          </a:p>
          <a:p>
            <a:r>
              <a:rPr lang="en-GB" sz="2800" dirty="0"/>
              <a:t>Human Geography / Land use</a:t>
            </a:r>
          </a:p>
          <a:p>
            <a:r>
              <a:rPr lang="en-GB" sz="2800" dirty="0"/>
              <a:t>Leadership </a:t>
            </a:r>
          </a:p>
          <a:p>
            <a:r>
              <a:rPr lang="en-GB" sz="2800" dirty="0"/>
              <a:t>Teamwork</a:t>
            </a:r>
          </a:p>
          <a:p>
            <a:r>
              <a:rPr lang="en-GB" sz="2800" dirty="0"/>
              <a:t>Morale</a:t>
            </a:r>
          </a:p>
          <a:p>
            <a:r>
              <a:rPr lang="en-GB" sz="2800" dirty="0"/>
              <a:t>Flora / Fauna studies</a:t>
            </a:r>
          </a:p>
          <a:p>
            <a:endParaRPr lang="en-GB" sz="2800" dirty="0"/>
          </a:p>
        </p:txBody>
      </p:sp>
      <p:sp>
        <p:nvSpPr>
          <p:cNvPr id="2" name="Title 1">
            <a:extLst>
              <a:ext uri="{FF2B5EF4-FFF2-40B4-BE49-F238E27FC236}">
                <a16:creationId xmlns:a16="http://schemas.microsoft.com/office/drawing/2014/main" id="{11D95C92-BA9A-9271-C034-49FEBA284961}"/>
              </a:ext>
            </a:extLst>
          </p:cNvPr>
          <p:cNvSpPr txBox="1">
            <a:spLocks/>
          </p:cNvSpPr>
          <p:nvPr/>
        </p:nvSpPr>
        <p:spPr>
          <a:xfrm>
            <a:off x="903513" y="266960"/>
            <a:ext cx="7962674" cy="64562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expedition Team Goal and Presentation</a:t>
            </a:r>
          </a:p>
        </p:txBody>
      </p:sp>
    </p:spTree>
    <p:extLst>
      <p:ext uri="{BB962C8B-B14F-4D97-AF65-F5344CB8AC3E}">
        <p14:creationId xmlns:p14="http://schemas.microsoft.com/office/powerpoint/2010/main" val="3244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The presentation</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8520731" cy="44427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Scripted presentation</a:t>
            </a:r>
          </a:p>
          <a:p>
            <a:r>
              <a:rPr lang="en-GB" sz="2800" dirty="0"/>
              <a:t>Video (single video or lots of clips interrupted with talking bits</a:t>
            </a:r>
          </a:p>
          <a:p>
            <a:r>
              <a:rPr lang="en-GB" sz="2800" dirty="0" err="1"/>
              <a:t>Powerpoint</a:t>
            </a:r>
            <a:r>
              <a:rPr lang="en-GB" sz="2800" dirty="0"/>
              <a:t> or Prezi</a:t>
            </a:r>
          </a:p>
          <a:p>
            <a:r>
              <a:rPr lang="en-GB" sz="2800" dirty="0"/>
              <a:t>A Poem or song</a:t>
            </a:r>
          </a:p>
          <a:p>
            <a:r>
              <a:rPr lang="en-GB" sz="2800" dirty="0"/>
              <a:t>Through the art of mime ??</a:t>
            </a:r>
          </a:p>
          <a:p>
            <a:endParaRPr lang="en-GB" sz="2800" dirty="0"/>
          </a:p>
          <a:p>
            <a:endParaRPr lang="en-GB" sz="2800" dirty="0"/>
          </a:p>
        </p:txBody>
      </p:sp>
      <p:sp>
        <p:nvSpPr>
          <p:cNvPr id="2" name="Title 1">
            <a:extLst>
              <a:ext uri="{FF2B5EF4-FFF2-40B4-BE49-F238E27FC236}">
                <a16:creationId xmlns:a16="http://schemas.microsoft.com/office/drawing/2014/main" id="{5A3A38A3-2786-1A05-D7B5-6A6F42B5CEA7}"/>
              </a:ext>
            </a:extLst>
          </p:cNvPr>
          <p:cNvSpPr txBox="1">
            <a:spLocks/>
          </p:cNvSpPr>
          <p:nvPr/>
        </p:nvSpPr>
        <p:spPr>
          <a:xfrm>
            <a:off x="903513" y="266960"/>
            <a:ext cx="7962674" cy="64562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expedition Team Goal and Presentation</a:t>
            </a:r>
          </a:p>
        </p:txBody>
      </p:sp>
    </p:spTree>
    <p:extLst>
      <p:ext uri="{BB962C8B-B14F-4D97-AF65-F5344CB8AC3E}">
        <p14:creationId xmlns:p14="http://schemas.microsoft.com/office/powerpoint/2010/main" val="14893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a:t>
            </a:r>
            <a:r>
              <a:rPr lang="en-GB"/>
              <a:t>expedition programme.</a:t>
            </a:r>
            <a:endParaRPr lang="en-GB" dirty="0"/>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7" ma:contentTypeDescription="Create a new document." ma:contentTypeScope="" ma:versionID="2346dbf8160c356ff52c470bd2f26f41">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5dfe120fc74fdf2acfb6f3aab671c3d8"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D4BBBD-858E-4836-A598-CEF615A29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676ff-cff1-4af4-9ef1-33802cb5f8f5"/>
    <ds:schemaRef ds:uri="5fd1c1ac-76d6-4abb-a998-3d57ba86b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1A0FB7-0963-4EC8-9642-5036A2B858B9}">
  <ds:schemaRefs>
    <ds:schemaRef ds:uri="http://schemas.microsoft.com/office/2006/metadata/properties"/>
    <ds:schemaRef ds:uri="http://schemas.microsoft.com/office/infopath/2007/PartnerControls"/>
    <ds:schemaRef ds:uri="5fd1c1ac-76d6-4abb-a998-3d57ba86bee2"/>
    <ds:schemaRef ds:uri="763676ff-cff1-4af4-9ef1-33802cb5f8f5"/>
  </ds:schemaRefs>
</ds:datastoreItem>
</file>

<file path=customXml/itemProps3.xml><?xml version="1.0" encoding="utf-8"?>
<ds:datastoreItem xmlns:ds="http://schemas.openxmlformats.org/officeDocument/2006/customXml" ds:itemID="{5036A9F8-99C8-48D2-81F1-6B89263CE7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387</TotalTime>
  <Words>708</Words>
  <Application>Microsoft Office PowerPoint</Application>
  <PresentationFormat>Widescreen</PresentationFormat>
  <Paragraphs>51</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Wingdings 3</vt:lpstr>
      <vt:lpstr>Facet</vt:lpstr>
      <vt:lpstr>The Expedition Team Goal and Presentation</vt:lpstr>
      <vt:lpstr>PowerPoint Presentation</vt:lpstr>
      <vt:lpstr>Team Goal – Why?</vt:lpstr>
      <vt:lpstr>Team Goal – Restrictions</vt:lpstr>
      <vt:lpstr>Team Goal – Idea themes</vt:lpstr>
      <vt:lpstr>The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36</cp:revision>
  <cp:lastPrinted>2020-12-02T16:27:02Z</cp:lastPrinted>
  <dcterms:created xsi:type="dcterms:W3CDTF">2020-11-30T21:54:27Z</dcterms:created>
  <dcterms:modified xsi:type="dcterms:W3CDTF">2023-09-21T09:11:50Z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y fmtid="{D5CDD505-2E9C-101B-9397-08002B2CF9AE}" pid="3" name="MediaServiceImageTags">
    <vt:lpwstr/>
  </property>
</Properties>
</file>