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5"/>
  </p:notesMasterIdLst>
  <p:sldIdLst>
    <p:sldId id="256" r:id="rId5"/>
    <p:sldId id="258" r:id="rId6"/>
    <p:sldId id="267" r:id="rId7"/>
    <p:sldId id="268" r:id="rId8"/>
    <p:sldId id="259" r:id="rId9"/>
    <p:sldId id="260" r:id="rId10"/>
    <p:sldId id="261" r:id="rId11"/>
    <p:sldId id="262" r:id="rId12"/>
    <p:sldId id="266" r:id="rId13"/>
    <p:sldId id="265"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26879F-946F-4A76-B131-F962BCDEBBA8}" v="42" dt="2023-09-21T09:28:37.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93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Godfrey" userId="c7ce5341-754d-44f1-b9a5-de7ec4e32c07" providerId="ADAL" clId="{8FED7EA2-BC4B-4CA5-A2A1-42F8A993B5C2}"/>
    <pc:docChg chg="undo custSel addSld delSld modSld sldOrd">
      <pc:chgData name="Andrew Godfrey" userId="c7ce5341-754d-44f1-b9a5-de7ec4e32c07" providerId="ADAL" clId="{8FED7EA2-BC4B-4CA5-A2A1-42F8A993B5C2}" dt="2021-09-08T13:32:38.328" v="813" actId="20577"/>
      <pc:docMkLst>
        <pc:docMk/>
      </pc:docMkLst>
      <pc:sldChg chg="modSp mod">
        <pc:chgData name="Andrew Godfrey" userId="c7ce5341-754d-44f1-b9a5-de7ec4e32c07" providerId="ADAL" clId="{8FED7EA2-BC4B-4CA5-A2A1-42F8A993B5C2}" dt="2021-09-08T08:04:33.599" v="15" actId="207"/>
        <pc:sldMkLst>
          <pc:docMk/>
          <pc:sldMk cId="807951153" sldId="256"/>
        </pc:sldMkLst>
        <pc:spChg chg="mod">
          <ac:chgData name="Andrew Godfrey" userId="c7ce5341-754d-44f1-b9a5-de7ec4e32c07" providerId="ADAL" clId="{8FED7EA2-BC4B-4CA5-A2A1-42F8A993B5C2}" dt="2021-09-08T08:04:33.599" v="15" actId="207"/>
          <ac:spMkLst>
            <pc:docMk/>
            <pc:sldMk cId="807951153" sldId="256"/>
            <ac:spMk id="5" creationId="{00000000-0000-0000-0000-000000000000}"/>
          </ac:spMkLst>
        </pc:spChg>
      </pc:sldChg>
      <pc:sldChg chg="modSp mod">
        <pc:chgData name="Andrew Godfrey" userId="c7ce5341-754d-44f1-b9a5-de7ec4e32c07" providerId="ADAL" clId="{8FED7EA2-BC4B-4CA5-A2A1-42F8A993B5C2}" dt="2021-09-08T08:04:50.475" v="18" actId="14100"/>
        <pc:sldMkLst>
          <pc:docMk/>
          <pc:sldMk cId="2782708698" sldId="258"/>
        </pc:sldMkLst>
        <pc:spChg chg="mod">
          <ac:chgData name="Andrew Godfrey" userId="c7ce5341-754d-44f1-b9a5-de7ec4e32c07" providerId="ADAL" clId="{8FED7EA2-BC4B-4CA5-A2A1-42F8A993B5C2}" dt="2021-09-08T08:04:50.475" v="18" actId="14100"/>
          <ac:spMkLst>
            <pc:docMk/>
            <pc:sldMk cId="2782708698" sldId="258"/>
            <ac:spMk id="2" creationId="{00000000-0000-0000-0000-000000000000}"/>
          </ac:spMkLst>
        </pc:spChg>
        <pc:spChg chg="mod">
          <ac:chgData name="Andrew Godfrey" userId="c7ce5341-754d-44f1-b9a5-de7ec4e32c07" providerId="ADAL" clId="{8FED7EA2-BC4B-4CA5-A2A1-42F8A993B5C2}" dt="2021-09-08T08:03:58.017" v="4" actId="1076"/>
          <ac:spMkLst>
            <pc:docMk/>
            <pc:sldMk cId="2782708698" sldId="258"/>
            <ac:spMk id="5" creationId="{00000000-0000-0000-0000-000000000000}"/>
          </ac:spMkLst>
        </pc:spChg>
      </pc:sldChg>
      <pc:sldChg chg="addSp delSp modSp mod">
        <pc:chgData name="Andrew Godfrey" userId="c7ce5341-754d-44f1-b9a5-de7ec4e32c07" providerId="ADAL" clId="{8FED7EA2-BC4B-4CA5-A2A1-42F8A993B5C2}" dt="2021-09-08T08:05:01.207" v="22" actId="478"/>
        <pc:sldMkLst>
          <pc:docMk/>
          <pc:sldMk cId="891596598" sldId="259"/>
        </pc:sldMkLst>
        <pc:spChg chg="del">
          <ac:chgData name="Andrew Godfrey" userId="c7ce5341-754d-44f1-b9a5-de7ec4e32c07" providerId="ADAL" clId="{8FED7EA2-BC4B-4CA5-A2A1-42F8A993B5C2}" dt="2021-09-08T08:04:54.623" v="19" actId="478"/>
          <ac:spMkLst>
            <pc:docMk/>
            <pc:sldMk cId="891596598" sldId="259"/>
            <ac:spMk id="2" creationId="{00000000-0000-0000-0000-000000000000}"/>
          </ac:spMkLst>
        </pc:spChg>
        <pc:spChg chg="del">
          <ac:chgData name="Andrew Godfrey" userId="c7ce5341-754d-44f1-b9a5-de7ec4e32c07" providerId="ADAL" clId="{8FED7EA2-BC4B-4CA5-A2A1-42F8A993B5C2}" dt="2021-09-08T08:04:03.242" v="5" actId="478"/>
          <ac:spMkLst>
            <pc:docMk/>
            <pc:sldMk cId="891596598" sldId="259"/>
            <ac:spMk id="5" creationId="{00000000-0000-0000-0000-000000000000}"/>
          </ac:spMkLst>
        </pc:spChg>
        <pc:spChg chg="add mod">
          <ac:chgData name="Andrew Godfrey" userId="c7ce5341-754d-44f1-b9a5-de7ec4e32c07" providerId="ADAL" clId="{8FED7EA2-BC4B-4CA5-A2A1-42F8A993B5C2}" dt="2021-09-08T08:04:03.704" v="6"/>
          <ac:spMkLst>
            <pc:docMk/>
            <pc:sldMk cId="891596598" sldId="259"/>
            <ac:spMk id="7" creationId="{A4A04DF0-B4F7-40A4-8BEC-E81D0686C266}"/>
          </ac:spMkLst>
        </pc:spChg>
        <pc:spChg chg="add del mod">
          <ac:chgData name="Andrew Godfrey" userId="c7ce5341-754d-44f1-b9a5-de7ec4e32c07" providerId="ADAL" clId="{8FED7EA2-BC4B-4CA5-A2A1-42F8A993B5C2}" dt="2021-09-08T08:05:01.207" v="22" actId="478"/>
          <ac:spMkLst>
            <pc:docMk/>
            <pc:sldMk cId="891596598" sldId="259"/>
            <ac:spMk id="9" creationId="{89671DCE-C48D-4B70-BBE1-AA8E9C282A1E}"/>
          </ac:spMkLst>
        </pc:spChg>
        <pc:spChg chg="add mod">
          <ac:chgData name="Andrew Godfrey" userId="c7ce5341-754d-44f1-b9a5-de7ec4e32c07" providerId="ADAL" clId="{8FED7EA2-BC4B-4CA5-A2A1-42F8A993B5C2}" dt="2021-09-08T08:04:55.020" v="20"/>
          <ac:spMkLst>
            <pc:docMk/>
            <pc:sldMk cId="891596598" sldId="259"/>
            <ac:spMk id="10" creationId="{DA892DB8-8CCB-4FF1-965C-1AEF900061A7}"/>
          </ac:spMkLst>
        </pc:spChg>
      </pc:sldChg>
      <pc:sldChg chg="addSp delSp modSp mod">
        <pc:chgData name="Andrew Godfrey" userId="c7ce5341-754d-44f1-b9a5-de7ec4e32c07" providerId="ADAL" clId="{8FED7EA2-BC4B-4CA5-A2A1-42F8A993B5C2}" dt="2021-09-08T13:32:38.328" v="813" actId="20577"/>
        <pc:sldMkLst>
          <pc:docMk/>
          <pc:sldMk cId="2355242160" sldId="260"/>
        </pc:sldMkLst>
        <pc:spChg chg="mod">
          <ac:chgData name="Andrew Godfrey" userId="c7ce5341-754d-44f1-b9a5-de7ec4e32c07" providerId="ADAL" clId="{8FED7EA2-BC4B-4CA5-A2A1-42F8A993B5C2}" dt="2021-09-08T08:05:09.384" v="24" actId="1076"/>
          <ac:spMkLst>
            <pc:docMk/>
            <pc:sldMk cId="2355242160" sldId="260"/>
            <ac:spMk id="2" creationId="{00000000-0000-0000-0000-000000000000}"/>
          </ac:spMkLst>
        </pc:spChg>
        <pc:spChg chg="del">
          <ac:chgData name="Andrew Godfrey" userId="c7ce5341-754d-44f1-b9a5-de7ec4e32c07" providerId="ADAL" clId="{8FED7EA2-BC4B-4CA5-A2A1-42F8A993B5C2}" dt="2021-09-08T08:04:11.604" v="9" actId="478"/>
          <ac:spMkLst>
            <pc:docMk/>
            <pc:sldMk cId="2355242160" sldId="260"/>
            <ac:spMk id="5" creationId="{00000000-0000-0000-0000-000000000000}"/>
          </ac:spMkLst>
        </pc:spChg>
        <pc:spChg chg="mod">
          <ac:chgData name="Andrew Godfrey" userId="c7ce5341-754d-44f1-b9a5-de7ec4e32c07" providerId="ADAL" clId="{8FED7EA2-BC4B-4CA5-A2A1-42F8A993B5C2}" dt="2021-09-08T13:32:38.328" v="813" actId="20577"/>
          <ac:spMkLst>
            <pc:docMk/>
            <pc:sldMk cId="2355242160" sldId="260"/>
            <ac:spMk id="6" creationId="{00000000-0000-0000-0000-000000000000}"/>
          </ac:spMkLst>
        </pc:spChg>
        <pc:spChg chg="add mod">
          <ac:chgData name="Andrew Godfrey" userId="c7ce5341-754d-44f1-b9a5-de7ec4e32c07" providerId="ADAL" clId="{8FED7EA2-BC4B-4CA5-A2A1-42F8A993B5C2}" dt="2021-09-08T08:04:12.358" v="10"/>
          <ac:spMkLst>
            <pc:docMk/>
            <pc:sldMk cId="2355242160" sldId="260"/>
            <ac:spMk id="7" creationId="{A2BBB588-8FED-4DDC-BEDB-19D86E6FED7B}"/>
          </ac:spMkLst>
        </pc:spChg>
      </pc:sldChg>
      <pc:sldChg chg="addSp delSp modSp mod ord modNotesTx">
        <pc:chgData name="Andrew Godfrey" userId="c7ce5341-754d-44f1-b9a5-de7ec4e32c07" providerId="ADAL" clId="{8FED7EA2-BC4B-4CA5-A2A1-42F8A993B5C2}" dt="2021-09-08T08:30:41.930" v="741" actId="6549"/>
        <pc:sldMkLst>
          <pc:docMk/>
          <pc:sldMk cId="3490242756" sldId="261"/>
        </pc:sldMkLst>
        <pc:spChg chg="mod">
          <ac:chgData name="Andrew Godfrey" userId="c7ce5341-754d-44f1-b9a5-de7ec4e32c07" providerId="ADAL" clId="{8FED7EA2-BC4B-4CA5-A2A1-42F8A993B5C2}" dt="2021-09-08T08:30:30.702" v="740" actId="1035"/>
          <ac:spMkLst>
            <pc:docMk/>
            <pc:sldMk cId="3490242756" sldId="261"/>
            <ac:spMk id="2" creationId="{00000000-0000-0000-0000-000000000000}"/>
          </ac:spMkLst>
        </pc:spChg>
        <pc:spChg chg="del">
          <ac:chgData name="Andrew Godfrey" userId="c7ce5341-754d-44f1-b9a5-de7ec4e32c07" providerId="ADAL" clId="{8FED7EA2-BC4B-4CA5-A2A1-42F8A993B5C2}" dt="2021-09-08T08:04:07.509" v="7" actId="478"/>
          <ac:spMkLst>
            <pc:docMk/>
            <pc:sldMk cId="3490242756" sldId="261"/>
            <ac:spMk id="5" creationId="{00000000-0000-0000-0000-000000000000}"/>
          </ac:spMkLst>
        </pc:spChg>
        <pc:spChg chg="add mod">
          <ac:chgData name="Andrew Godfrey" userId="c7ce5341-754d-44f1-b9a5-de7ec4e32c07" providerId="ADAL" clId="{8FED7EA2-BC4B-4CA5-A2A1-42F8A993B5C2}" dt="2021-09-08T08:04:07.875" v="8"/>
          <ac:spMkLst>
            <pc:docMk/>
            <pc:sldMk cId="3490242756" sldId="261"/>
            <ac:spMk id="7" creationId="{E7E7FDA1-6434-4DEC-8494-678B78C42054}"/>
          </ac:spMkLst>
        </pc:spChg>
        <pc:picChg chg="add del mod">
          <ac:chgData name="Andrew Godfrey" userId="c7ce5341-754d-44f1-b9a5-de7ec4e32c07" providerId="ADAL" clId="{8FED7EA2-BC4B-4CA5-A2A1-42F8A993B5C2}" dt="2021-09-08T08:25:19.557" v="698" actId="478"/>
          <ac:picMkLst>
            <pc:docMk/>
            <pc:sldMk cId="3490242756" sldId="261"/>
            <ac:picMk id="5" creationId="{91E66989-CF1C-42E4-9CA7-B64F978D6F31}"/>
          </ac:picMkLst>
        </pc:picChg>
        <pc:picChg chg="add del mod">
          <ac:chgData name="Andrew Godfrey" userId="c7ce5341-754d-44f1-b9a5-de7ec4e32c07" providerId="ADAL" clId="{8FED7EA2-BC4B-4CA5-A2A1-42F8A993B5C2}" dt="2021-09-08T08:27:27.408" v="713" actId="478"/>
          <ac:picMkLst>
            <pc:docMk/>
            <pc:sldMk cId="3490242756" sldId="261"/>
            <ac:picMk id="9" creationId="{036404F1-856D-4009-BA72-D155BE114ABD}"/>
          </ac:picMkLst>
        </pc:picChg>
        <pc:picChg chg="add del mod">
          <ac:chgData name="Andrew Godfrey" userId="c7ce5341-754d-44f1-b9a5-de7ec4e32c07" providerId="ADAL" clId="{8FED7EA2-BC4B-4CA5-A2A1-42F8A993B5C2}" dt="2021-09-08T08:28:56.132" v="725" actId="478"/>
          <ac:picMkLst>
            <pc:docMk/>
            <pc:sldMk cId="3490242756" sldId="261"/>
            <ac:picMk id="11" creationId="{59FAD30E-C434-453C-BFDE-CEC29218277B}"/>
          </ac:picMkLst>
        </pc:picChg>
        <pc:picChg chg="add del mod">
          <ac:chgData name="Andrew Godfrey" userId="c7ce5341-754d-44f1-b9a5-de7ec4e32c07" providerId="ADAL" clId="{8FED7EA2-BC4B-4CA5-A2A1-42F8A993B5C2}" dt="2021-09-08T08:28:36.697" v="720" actId="478"/>
          <ac:picMkLst>
            <pc:docMk/>
            <pc:sldMk cId="3490242756" sldId="261"/>
            <ac:picMk id="13" creationId="{B28092D8-165A-4E28-91E7-59FBE9081153}"/>
          </ac:picMkLst>
        </pc:picChg>
        <pc:picChg chg="add mod">
          <ac:chgData name="Andrew Godfrey" userId="c7ce5341-754d-44f1-b9a5-de7ec4e32c07" providerId="ADAL" clId="{8FED7EA2-BC4B-4CA5-A2A1-42F8A993B5C2}" dt="2021-09-08T08:28:54.031" v="724" actId="1076"/>
          <ac:picMkLst>
            <pc:docMk/>
            <pc:sldMk cId="3490242756" sldId="261"/>
            <ac:picMk id="15" creationId="{E500DDE1-26DC-4E5C-A314-708CB0DC97F4}"/>
          </ac:picMkLst>
        </pc:picChg>
        <pc:picChg chg="add mod">
          <ac:chgData name="Andrew Godfrey" userId="c7ce5341-754d-44f1-b9a5-de7ec4e32c07" providerId="ADAL" clId="{8FED7EA2-BC4B-4CA5-A2A1-42F8A993B5C2}" dt="2021-09-08T08:30:20.296" v="728" actId="14100"/>
          <ac:picMkLst>
            <pc:docMk/>
            <pc:sldMk cId="3490242756" sldId="261"/>
            <ac:picMk id="17" creationId="{5AC3DED5-A6D1-413E-8041-5E0C11903E8D}"/>
          </ac:picMkLst>
        </pc:picChg>
      </pc:sldChg>
      <pc:sldChg chg="addSp delSp modSp mod modNotesTx">
        <pc:chgData name="Andrew Godfrey" userId="c7ce5341-754d-44f1-b9a5-de7ec4e32c07" providerId="ADAL" clId="{8FED7EA2-BC4B-4CA5-A2A1-42F8A993B5C2}" dt="2021-09-08T08:09:45.954" v="344" actId="20577"/>
        <pc:sldMkLst>
          <pc:docMk/>
          <pc:sldMk cId="604895850" sldId="262"/>
        </pc:sldMkLst>
        <pc:spChg chg="add del mod">
          <ac:chgData name="Andrew Godfrey" userId="c7ce5341-754d-44f1-b9a5-de7ec4e32c07" providerId="ADAL" clId="{8FED7EA2-BC4B-4CA5-A2A1-42F8A993B5C2}" dt="2021-09-08T08:05:23.154" v="42" actId="478"/>
          <ac:spMkLst>
            <pc:docMk/>
            <pc:sldMk cId="604895850" sldId="262"/>
            <ac:spMk id="3" creationId="{8E9F961D-1E87-4867-A7B8-27F5A9C1CDC7}"/>
          </ac:spMkLst>
        </pc:spChg>
        <pc:spChg chg="del">
          <ac:chgData name="Andrew Godfrey" userId="c7ce5341-754d-44f1-b9a5-de7ec4e32c07" providerId="ADAL" clId="{8FED7EA2-BC4B-4CA5-A2A1-42F8A993B5C2}" dt="2021-09-08T08:04:18.220" v="11" actId="478"/>
          <ac:spMkLst>
            <pc:docMk/>
            <pc:sldMk cId="604895850" sldId="262"/>
            <ac:spMk id="5" creationId="{00000000-0000-0000-0000-000000000000}"/>
          </ac:spMkLst>
        </pc:spChg>
        <pc:spChg chg="del">
          <ac:chgData name="Andrew Godfrey" userId="c7ce5341-754d-44f1-b9a5-de7ec4e32c07" providerId="ADAL" clId="{8FED7EA2-BC4B-4CA5-A2A1-42F8A993B5C2}" dt="2021-09-08T08:03:14.253" v="2" actId="478"/>
          <ac:spMkLst>
            <pc:docMk/>
            <pc:sldMk cId="604895850" sldId="262"/>
            <ac:spMk id="7" creationId="{00000000-0000-0000-0000-000000000000}"/>
          </ac:spMkLst>
        </pc:spChg>
        <pc:spChg chg="del">
          <ac:chgData name="Andrew Godfrey" userId="c7ce5341-754d-44f1-b9a5-de7ec4e32c07" providerId="ADAL" clId="{8FED7EA2-BC4B-4CA5-A2A1-42F8A993B5C2}" dt="2021-09-08T08:06:26.725" v="44" actId="931"/>
          <ac:spMkLst>
            <pc:docMk/>
            <pc:sldMk cId="604895850" sldId="262"/>
            <ac:spMk id="8" creationId="{00000000-0000-0000-0000-000000000000}"/>
          </ac:spMkLst>
        </pc:spChg>
        <pc:spChg chg="add mod">
          <ac:chgData name="Andrew Godfrey" userId="c7ce5341-754d-44f1-b9a5-de7ec4e32c07" providerId="ADAL" clId="{8FED7EA2-BC4B-4CA5-A2A1-42F8A993B5C2}" dt="2021-09-08T08:04:18.533" v="12"/>
          <ac:spMkLst>
            <pc:docMk/>
            <pc:sldMk cId="604895850" sldId="262"/>
            <ac:spMk id="9" creationId="{2BBDD622-4FEB-4437-AA8E-A7B153545321}"/>
          </ac:spMkLst>
        </pc:spChg>
        <pc:spChg chg="add mod">
          <ac:chgData name="Andrew Godfrey" userId="c7ce5341-754d-44f1-b9a5-de7ec4e32c07" providerId="ADAL" clId="{8FED7EA2-BC4B-4CA5-A2A1-42F8A993B5C2}" dt="2021-09-08T08:08:46.805" v="163" actId="27636"/>
          <ac:spMkLst>
            <pc:docMk/>
            <pc:sldMk cId="604895850" sldId="262"/>
            <ac:spMk id="10" creationId="{88812063-028D-4138-81E6-48325BA4C07A}"/>
          </ac:spMkLst>
        </pc:spChg>
        <pc:spChg chg="add mod">
          <ac:chgData name="Andrew Godfrey" userId="c7ce5341-754d-44f1-b9a5-de7ec4e32c07" providerId="ADAL" clId="{8FED7EA2-BC4B-4CA5-A2A1-42F8A993B5C2}" dt="2021-09-08T08:08:24.889" v="143" actId="14100"/>
          <ac:spMkLst>
            <pc:docMk/>
            <pc:sldMk cId="604895850" sldId="262"/>
            <ac:spMk id="12" creationId="{4C15FB16-BDD6-4445-B59F-156BA0B54493}"/>
          </ac:spMkLst>
        </pc:spChg>
        <pc:spChg chg="add mod">
          <ac:chgData name="Andrew Godfrey" userId="c7ce5341-754d-44f1-b9a5-de7ec4e32c07" providerId="ADAL" clId="{8FED7EA2-BC4B-4CA5-A2A1-42F8A993B5C2}" dt="2021-09-08T08:08:14.162" v="139" actId="1076"/>
          <ac:spMkLst>
            <pc:docMk/>
            <pc:sldMk cId="604895850" sldId="262"/>
            <ac:spMk id="13" creationId="{0C40C099-1507-4A63-B70A-E0507436FA1F}"/>
          </ac:spMkLst>
        </pc:spChg>
        <pc:picChg chg="add mod">
          <ac:chgData name="Andrew Godfrey" userId="c7ce5341-754d-44f1-b9a5-de7ec4e32c07" providerId="ADAL" clId="{8FED7EA2-BC4B-4CA5-A2A1-42F8A993B5C2}" dt="2021-09-08T08:06:45.114" v="47" actId="14100"/>
          <ac:picMkLst>
            <pc:docMk/>
            <pc:sldMk cId="604895850" sldId="262"/>
            <ac:picMk id="11" creationId="{B26FEAD3-88DD-4B39-8A3E-F3771E7846A1}"/>
          </ac:picMkLst>
        </pc:picChg>
      </pc:sldChg>
      <pc:sldChg chg="del">
        <pc:chgData name="Andrew Godfrey" userId="c7ce5341-754d-44f1-b9a5-de7ec4e32c07" providerId="ADAL" clId="{8FED7EA2-BC4B-4CA5-A2A1-42F8A993B5C2}" dt="2021-09-08T08:03:05.341" v="0" actId="2696"/>
        <pc:sldMkLst>
          <pc:docMk/>
          <pc:sldMk cId="1834318676" sldId="266"/>
        </pc:sldMkLst>
      </pc:sldChg>
      <pc:sldChg chg="addSp delSp modSp add mod">
        <pc:chgData name="Andrew Godfrey" userId="c7ce5341-754d-44f1-b9a5-de7ec4e32c07" providerId="ADAL" clId="{8FED7EA2-BC4B-4CA5-A2A1-42F8A993B5C2}" dt="2021-09-08T08:05:29.031" v="43" actId="207"/>
        <pc:sldMkLst>
          <pc:docMk/>
          <pc:sldMk cId="2246353448" sldId="266"/>
        </pc:sldMkLst>
        <pc:spChg chg="del">
          <ac:chgData name="Andrew Godfrey" userId="c7ce5341-754d-44f1-b9a5-de7ec4e32c07" providerId="ADAL" clId="{8FED7EA2-BC4B-4CA5-A2A1-42F8A993B5C2}" dt="2021-09-08T08:04:22.841" v="13" actId="478"/>
          <ac:spMkLst>
            <pc:docMk/>
            <pc:sldMk cId="2246353448" sldId="266"/>
            <ac:spMk id="5" creationId="{00000000-0000-0000-0000-000000000000}"/>
          </ac:spMkLst>
        </pc:spChg>
        <pc:spChg chg="add mod">
          <ac:chgData name="Andrew Godfrey" userId="c7ce5341-754d-44f1-b9a5-de7ec4e32c07" providerId="ADAL" clId="{8FED7EA2-BC4B-4CA5-A2A1-42F8A993B5C2}" dt="2021-09-08T08:04:23.343" v="14"/>
          <ac:spMkLst>
            <pc:docMk/>
            <pc:sldMk cId="2246353448" sldId="266"/>
            <ac:spMk id="6" creationId="{9EE0BE4D-75D7-4C5B-83F0-C57332793F42}"/>
          </ac:spMkLst>
        </pc:spChg>
        <pc:spChg chg="mod">
          <ac:chgData name="Andrew Godfrey" userId="c7ce5341-754d-44f1-b9a5-de7ec4e32c07" providerId="ADAL" clId="{8FED7EA2-BC4B-4CA5-A2A1-42F8A993B5C2}" dt="2021-09-08T08:05:29.031" v="43" actId="207"/>
          <ac:spMkLst>
            <pc:docMk/>
            <pc:sldMk cId="2246353448" sldId="266"/>
            <ac:spMk id="7" creationId="{00000000-0000-0000-0000-000000000000}"/>
          </ac:spMkLst>
        </pc:spChg>
      </pc:sldChg>
      <pc:sldChg chg="addSp delSp modSp add mod">
        <pc:chgData name="Andrew Godfrey" userId="c7ce5341-754d-44f1-b9a5-de7ec4e32c07" providerId="ADAL" clId="{8FED7EA2-BC4B-4CA5-A2A1-42F8A993B5C2}" dt="2021-09-08T08:32:59.124" v="778" actId="20577"/>
        <pc:sldMkLst>
          <pc:docMk/>
          <pc:sldMk cId="2794549107" sldId="267"/>
        </pc:sldMkLst>
        <pc:spChg chg="mod">
          <ac:chgData name="Andrew Godfrey" userId="c7ce5341-754d-44f1-b9a5-de7ec4e32c07" providerId="ADAL" clId="{8FED7EA2-BC4B-4CA5-A2A1-42F8A993B5C2}" dt="2021-09-08T08:32:59.124" v="778" actId="20577"/>
          <ac:spMkLst>
            <pc:docMk/>
            <pc:sldMk cId="2794549107" sldId="267"/>
            <ac:spMk id="8" creationId="{00000000-0000-0000-0000-000000000000}"/>
          </ac:spMkLst>
        </pc:spChg>
        <pc:picChg chg="del">
          <ac:chgData name="Andrew Godfrey" userId="c7ce5341-754d-44f1-b9a5-de7ec4e32c07" providerId="ADAL" clId="{8FED7EA2-BC4B-4CA5-A2A1-42F8A993B5C2}" dt="2021-09-08T08:31:15.118" v="745" actId="478"/>
          <ac:picMkLst>
            <pc:docMk/>
            <pc:sldMk cId="2794549107" sldId="267"/>
            <ac:picMk id="7" creationId="{00000000-0000-0000-0000-000000000000}"/>
          </ac:picMkLst>
        </pc:picChg>
        <pc:picChg chg="add mod">
          <ac:chgData name="Andrew Godfrey" userId="c7ce5341-754d-44f1-b9a5-de7ec4e32c07" providerId="ADAL" clId="{8FED7EA2-BC4B-4CA5-A2A1-42F8A993B5C2}" dt="2021-09-08T08:31:18.680" v="746" actId="14100"/>
          <ac:picMkLst>
            <pc:docMk/>
            <pc:sldMk cId="2794549107" sldId="267"/>
            <ac:picMk id="9" creationId="{4DE60033-ACBE-40CB-95D7-3468D6A05E8C}"/>
          </ac:picMkLst>
        </pc:picChg>
      </pc:sldChg>
      <pc:sldChg chg="addSp delSp modSp add mod">
        <pc:chgData name="Andrew Godfrey" userId="c7ce5341-754d-44f1-b9a5-de7ec4e32c07" providerId="ADAL" clId="{8FED7EA2-BC4B-4CA5-A2A1-42F8A993B5C2}" dt="2021-09-08T08:33:24.001" v="793" actId="20577"/>
        <pc:sldMkLst>
          <pc:docMk/>
          <pc:sldMk cId="3296922423" sldId="268"/>
        </pc:sldMkLst>
        <pc:spChg chg="mod">
          <ac:chgData name="Andrew Godfrey" userId="c7ce5341-754d-44f1-b9a5-de7ec4e32c07" providerId="ADAL" clId="{8FED7EA2-BC4B-4CA5-A2A1-42F8A993B5C2}" dt="2021-09-08T08:33:24.001" v="793" actId="20577"/>
          <ac:spMkLst>
            <pc:docMk/>
            <pc:sldMk cId="3296922423" sldId="268"/>
            <ac:spMk id="8" creationId="{00000000-0000-0000-0000-000000000000}"/>
          </ac:spMkLst>
        </pc:spChg>
        <pc:picChg chg="add mod">
          <ac:chgData name="Andrew Godfrey" userId="c7ce5341-754d-44f1-b9a5-de7ec4e32c07" providerId="ADAL" clId="{8FED7EA2-BC4B-4CA5-A2A1-42F8A993B5C2}" dt="2021-09-08T08:32:07.079" v="758" actId="14100"/>
          <ac:picMkLst>
            <pc:docMk/>
            <pc:sldMk cId="3296922423" sldId="268"/>
            <ac:picMk id="7" creationId="{7E425CED-FCFD-4D9F-9042-F034CEC248F5}"/>
          </ac:picMkLst>
        </pc:picChg>
        <pc:picChg chg="del">
          <ac:chgData name="Andrew Godfrey" userId="c7ce5341-754d-44f1-b9a5-de7ec4e32c07" providerId="ADAL" clId="{8FED7EA2-BC4B-4CA5-A2A1-42F8A993B5C2}" dt="2021-09-08T08:32:01.130" v="756" actId="478"/>
          <ac:picMkLst>
            <pc:docMk/>
            <pc:sldMk cId="3296922423" sldId="268"/>
            <ac:picMk id="9" creationId="{4DE60033-ACBE-40CB-95D7-3468D6A05E8C}"/>
          </ac:picMkLst>
        </pc:picChg>
      </pc:sldChg>
    </pc:docChg>
  </pc:docChgLst>
  <pc:docChgLst>
    <pc:chgData name="Jo Chitty" userId="19cc0f00-33d3-4bc9-8e4a-b719c5a3b738" providerId="ADAL" clId="{5646FE94-B91F-49C8-A2CC-579DAC93D21E}"/>
    <pc:docChg chg="addSld">
      <pc:chgData name="Jo Chitty" userId="19cc0f00-33d3-4bc9-8e4a-b719c5a3b738" providerId="ADAL" clId="{5646FE94-B91F-49C8-A2CC-579DAC93D21E}" dt="2021-03-11T08:57:35.288" v="0" actId="2890"/>
      <pc:docMkLst>
        <pc:docMk/>
      </pc:docMkLst>
      <pc:sldChg chg="add">
        <pc:chgData name="Jo Chitty" userId="19cc0f00-33d3-4bc9-8e4a-b719c5a3b738" providerId="ADAL" clId="{5646FE94-B91F-49C8-A2CC-579DAC93D21E}" dt="2021-03-11T08:57:35.288" v="0" actId="2890"/>
        <pc:sldMkLst>
          <pc:docMk/>
          <pc:sldMk cId="1834318676" sldId="266"/>
        </pc:sldMkLst>
      </pc:sldChg>
    </pc:docChg>
  </pc:docChgLst>
  <pc:docChgLst>
    <pc:chgData name="Andrew Godfrey" userId="c7ce5341-754d-44f1-b9a5-de7ec4e32c07" providerId="ADAL" clId="{D06EAAD8-44AE-4F99-A452-48351FC63BC9}"/>
    <pc:docChg chg="modSld">
      <pc:chgData name="Andrew Godfrey" userId="c7ce5341-754d-44f1-b9a5-de7ec4e32c07" providerId="ADAL" clId="{D06EAAD8-44AE-4F99-A452-48351FC63BC9}" dt="2023-01-06T17:01:50.763" v="0" actId="6549"/>
      <pc:docMkLst>
        <pc:docMk/>
      </pc:docMkLst>
      <pc:sldChg chg="modSp mod">
        <pc:chgData name="Andrew Godfrey" userId="c7ce5341-754d-44f1-b9a5-de7ec4e32c07" providerId="ADAL" clId="{D06EAAD8-44AE-4F99-A452-48351FC63BC9}" dt="2023-01-06T17:01:50.763" v="0" actId="6549"/>
        <pc:sldMkLst>
          <pc:docMk/>
          <pc:sldMk cId="807951153" sldId="256"/>
        </pc:sldMkLst>
        <pc:spChg chg="mod">
          <ac:chgData name="Andrew Godfrey" userId="c7ce5341-754d-44f1-b9a5-de7ec4e32c07" providerId="ADAL" clId="{D06EAAD8-44AE-4F99-A452-48351FC63BC9}" dt="2023-01-06T17:01:50.763" v="0" actId="6549"/>
          <ac:spMkLst>
            <pc:docMk/>
            <pc:sldMk cId="807951153" sldId="256"/>
            <ac:spMk id="5" creationId="{00000000-0000-0000-0000-000000000000}"/>
          </ac:spMkLst>
        </pc:spChg>
      </pc:sldChg>
    </pc:docChg>
  </pc:docChgLst>
  <pc:docChgLst>
    <pc:chgData name="Ben Barnard" userId="832112aa-a712-4f64-8f54-036821386171" providerId="ADAL" clId="{9CD3F5B0-0D91-4B08-8D91-C2AA7C831A85}"/>
    <pc:docChg chg="modSld">
      <pc:chgData name="Ben Barnard" userId="832112aa-a712-4f64-8f54-036821386171" providerId="ADAL" clId="{9CD3F5B0-0D91-4B08-8D91-C2AA7C831A85}" dt="2023-01-06T16:52:25.315" v="0" actId="20577"/>
      <pc:docMkLst>
        <pc:docMk/>
      </pc:docMkLst>
      <pc:sldChg chg="modSp mod">
        <pc:chgData name="Ben Barnard" userId="832112aa-a712-4f64-8f54-036821386171" providerId="ADAL" clId="{9CD3F5B0-0D91-4B08-8D91-C2AA7C831A85}" dt="2023-01-06T16:52:25.315" v="0" actId="20577"/>
        <pc:sldMkLst>
          <pc:docMk/>
          <pc:sldMk cId="807951153" sldId="256"/>
        </pc:sldMkLst>
        <pc:spChg chg="mod">
          <ac:chgData name="Ben Barnard" userId="832112aa-a712-4f64-8f54-036821386171" providerId="ADAL" clId="{9CD3F5B0-0D91-4B08-8D91-C2AA7C831A85}" dt="2023-01-06T16:52:25.315" v="0" actId="20577"/>
          <ac:spMkLst>
            <pc:docMk/>
            <pc:sldMk cId="807951153" sldId="256"/>
            <ac:spMk id="5" creationId="{00000000-0000-0000-0000-000000000000}"/>
          </ac:spMkLst>
        </pc:spChg>
      </pc:sldChg>
    </pc:docChg>
  </pc:docChgLst>
  <pc:docChgLst>
    <pc:chgData name="Andrew Godfrey" userId="c7ce5341-754d-44f1-b9a5-de7ec4e32c07" providerId="ADAL" clId="{A526879F-946F-4A76-B131-F962BCDEBBA8}"/>
    <pc:docChg chg="undo custSel modSld">
      <pc:chgData name="Andrew Godfrey" userId="c7ce5341-754d-44f1-b9a5-de7ec4e32c07" providerId="ADAL" clId="{A526879F-946F-4A76-B131-F962BCDEBBA8}" dt="2023-09-21T09:28:37.109" v="90" actId="403"/>
      <pc:docMkLst>
        <pc:docMk/>
      </pc:docMkLst>
      <pc:sldChg chg="modSp mod">
        <pc:chgData name="Andrew Godfrey" userId="c7ce5341-754d-44f1-b9a5-de7ec4e32c07" providerId="ADAL" clId="{A526879F-946F-4A76-B131-F962BCDEBBA8}" dt="2023-09-21T08:41:27.104" v="46" actId="20577"/>
        <pc:sldMkLst>
          <pc:docMk/>
          <pc:sldMk cId="2782708698" sldId="258"/>
        </pc:sldMkLst>
        <pc:spChg chg="mod">
          <ac:chgData name="Andrew Godfrey" userId="c7ce5341-754d-44f1-b9a5-de7ec4e32c07" providerId="ADAL" clId="{A526879F-946F-4A76-B131-F962BCDEBBA8}" dt="2023-09-21T08:41:27.104" v="46" actId="20577"/>
          <ac:spMkLst>
            <pc:docMk/>
            <pc:sldMk cId="2782708698" sldId="258"/>
            <ac:spMk id="3" creationId="{00000000-0000-0000-0000-000000000000}"/>
          </ac:spMkLst>
        </pc:spChg>
      </pc:sldChg>
      <pc:sldChg chg="delSp mod">
        <pc:chgData name="Andrew Godfrey" userId="c7ce5341-754d-44f1-b9a5-de7ec4e32c07" providerId="ADAL" clId="{A526879F-946F-4A76-B131-F962BCDEBBA8}" dt="2023-09-21T08:41:37.792" v="47" actId="478"/>
        <pc:sldMkLst>
          <pc:docMk/>
          <pc:sldMk cId="891596598" sldId="259"/>
        </pc:sldMkLst>
        <pc:spChg chg="del">
          <ac:chgData name="Andrew Godfrey" userId="c7ce5341-754d-44f1-b9a5-de7ec4e32c07" providerId="ADAL" clId="{A526879F-946F-4A76-B131-F962BCDEBBA8}" dt="2023-09-21T08:41:37.792" v="47" actId="478"/>
          <ac:spMkLst>
            <pc:docMk/>
            <pc:sldMk cId="891596598" sldId="259"/>
            <ac:spMk id="10" creationId="{DA892DB8-8CCB-4FF1-965C-1AEF900061A7}"/>
          </ac:spMkLst>
        </pc:spChg>
      </pc:sldChg>
      <pc:sldChg chg="addSp delSp modSp mod modAnim">
        <pc:chgData name="Andrew Godfrey" userId="c7ce5341-754d-44f1-b9a5-de7ec4e32c07" providerId="ADAL" clId="{A526879F-946F-4A76-B131-F962BCDEBBA8}" dt="2023-09-21T09:28:37.109" v="90" actId="403"/>
        <pc:sldMkLst>
          <pc:docMk/>
          <pc:sldMk cId="3490242756" sldId="261"/>
        </pc:sldMkLst>
        <pc:spChg chg="mod">
          <ac:chgData name="Andrew Godfrey" userId="c7ce5341-754d-44f1-b9a5-de7ec4e32c07" providerId="ADAL" clId="{A526879F-946F-4A76-B131-F962BCDEBBA8}" dt="2023-09-21T08:40:10.032" v="39" actId="6549"/>
          <ac:spMkLst>
            <pc:docMk/>
            <pc:sldMk cId="3490242756" sldId="261"/>
            <ac:spMk id="2" creationId="{00000000-0000-0000-0000-000000000000}"/>
          </ac:spMkLst>
        </pc:spChg>
        <pc:spChg chg="add mod">
          <ac:chgData name="Andrew Godfrey" userId="c7ce5341-754d-44f1-b9a5-de7ec4e32c07" providerId="ADAL" clId="{A526879F-946F-4A76-B131-F962BCDEBBA8}" dt="2023-09-21T09:28:37.109" v="90" actId="403"/>
          <ac:spMkLst>
            <pc:docMk/>
            <pc:sldMk cId="3490242756" sldId="261"/>
            <ac:spMk id="3" creationId="{4842D6B4-7577-6879-1163-29FAEFB10EA2}"/>
          </ac:spMkLst>
        </pc:spChg>
        <pc:picChg chg="del">
          <ac:chgData name="Andrew Godfrey" userId="c7ce5341-754d-44f1-b9a5-de7ec4e32c07" providerId="ADAL" clId="{A526879F-946F-4A76-B131-F962BCDEBBA8}" dt="2023-09-21T08:38:41.560" v="0" actId="478"/>
          <ac:picMkLst>
            <pc:docMk/>
            <pc:sldMk cId="3490242756" sldId="261"/>
            <ac:picMk id="15" creationId="{E500DDE1-26DC-4E5C-A314-708CB0DC97F4}"/>
          </ac:picMkLst>
        </pc:picChg>
        <pc:picChg chg="del">
          <ac:chgData name="Andrew Godfrey" userId="c7ce5341-754d-44f1-b9a5-de7ec4e32c07" providerId="ADAL" clId="{A526879F-946F-4A76-B131-F962BCDEBBA8}" dt="2023-09-21T08:38:43.757" v="1" actId="478"/>
          <ac:picMkLst>
            <pc:docMk/>
            <pc:sldMk cId="3490242756" sldId="261"/>
            <ac:picMk id="17" creationId="{5AC3DED5-A6D1-413E-8041-5E0C11903E8D}"/>
          </ac:picMkLst>
        </pc:picChg>
      </pc:sldChg>
    </pc:docChg>
  </pc:docChgLst>
  <pc:docChgLst>
    <pc:chgData name="Andrew Godfrey" userId="c7ce5341-754d-44f1-b9a5-de7ec4e32c07" providerId="ADAL" clId="{E946094A-1A6A-4DA6-8338-DD84A2A919CE}"/>
    <pc:docChg chg="addSld delSld modSld">
      <pc:chgData name="Andrew Godfrey" userId="c7ce5341-754d-44f1-b9a5-de7ec4e32c07" providerId="ADAL" clId="{E946094A-1A6A-4DA6-8338-DD84A2A919CE}" dt="2022-12-12T18:49:32.050" v="2" actId="2696"/>
      <pc:docMkLst>
        <pc:docMk/>
      </pc:docMkLst>
      <pc:sldChg chg="add del modNotesTx">
        <pc:chgData name="Andrew Godfrey" userId="c7ce5341-754d-44f1-b9a5-de7ec4e32c07" providerId="ADAL" clId="{E946094A-1A6A-4DA6-8338-DD84A2A919CE}" dt="2022-12-12T18:49:32.050" v="2" actId="2696"/>
        <pc:sldMkLst>
          <pc:docMk/>
          <pc:sldMk cId="3528926331" sldId="26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8F9D5-EB8D-40B9-B1F4-8F9C0BFA2131}" type="datetimeFigureOut">
              <a:rPr lang="en-GB" smtClean="0"/>
              <a:t>21/09/2023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FE91F0-9802-4B1A-ADB5-A2E842E09843}" type="slidenum">
              <a:rPr lang="en-GB" smtClean="0"/>
              <a:t>‹#›</a:t>
            </a:fld>
            <a:endParaRPr lang="en-GB"/>
          </a:p>
        </p:txBody>
      </p:sp>
    </p:spTree>
    <p:extLst>
      <p:ext uri="{BB962C8B-B14F-4D97-AF65-F5344CB8AC3E}">
        <p14:creationId xmlns:p14="http://schemas.microsoft.com/office/powerpoint/2010/main" val="2229163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brief 10-15 minute</a:t>
            </a:r>
            <a:r>
              <a:rPr lang="en-GB" baseline="0"/>
              <a:t> segment to make sure participants understand the requirements and purpose of expedition, know what to anticipate in training, know what skills they need to develop and have a chance to ask general questions about expedition.</a:t>
            </a:r>
            <a:endParaRPr lang="en-GB"/>
          </a:p>
        </p:txBody>
      </p:sp>
      <p:sp>
        <p:nvSpPr>
          <p:cNvPr id="4" name="Slide Number Placeholder 3"/>
          <p:cNvSpPr>
            <a:spLocks noGrp="1"/>
          </p:cNvSpPr>
          <p:nvPr>
            <p:ph type="sldNum" sz="quarter" idx="10"/>
          </p:nvPr>
        </p:nvSpPr>
        <p:spPr/>
        <p:txBody>
          <a:bodyPr/>
          <a:lstStyle/>
          <a:p>
            <a:fld id="{0BFE91F0-9802-4B1A-ADB5-A2E842E09843}" type="slidenum">
              <a:rPr lang="en-GB" smtClean="0"/>
              <a:t>1</a:t>
            </a:fld>
            <a:endParaRPr lang="en-GB"/>
          </a:p>
        </p:txBody>
      </p:sp>
    </p:spTree>
    <p:extLst>
      <p:ext uri="{BB962C8B-B14F-4D97-AF65-F5344CB8AC3E}">
        <p14:creationId xmlns:p14="http://schemas.microsoft.com/office/powerpoint/2010/main" val="676068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ideas you might want to introduce:</a:t>
            </a:r>
          </a:p>
          <a:p>
            <a:pPr marL="171450" indent="-171450">
              <a:buFontTx/>
              <a:buChar char="-"/>
            </a:pPr>
            <a:r>
              <a:rPr lang="en-GB" baseline="0"/>
              <a:t>The Expedition is different from other sections of the Award, you have to work in a team and there’s less individual choice than other sections</a:t>
            </a:r>
          </a:p>
          <a:p>
            <a:pPr marL="171450" indent="-171450">
              <a:buFontTx/>
              <a:buChar char="-"/>
            </a:pPr>
            <a:r>
              <a:rPr lang="en-GB" baseline="0"/>
              <a:t>Acknowledge – The Expedition may be a section you are really looking forward to or for you it might be the biggest challenge of the Duke of Edinburgh Award</a:t>
            </a:r>
          </a:p>
          <a:p>
            <a:pPr marL="171450" indent="-171450">
              <a:buFontTx/>
              <a:buChar char="-"/>
            </a:pPr>
            <a:r>
              <a:rPr lang="en-GB" baseline="0"/>
              <a:t>The Expedition is intended to be a challenge but should also be fun.  It develops and demonstrates loads of valuable skills including teamwork, perseverance, problem-solving, being organised, navigation, caring for one another and the environment.</a:t>
            </a:r>
            <a:endParaRPr lang="en-GB"/>
          </a:p>
        </p:txBody>
      </p:sp>
      <p:sp>
        <p:nvSpPr>
          <p:cNvPr id="4" name="Slide Number Placeholder 3"/>
          <p:cNvSpPr>
            <a:spLocks noGrp="1"/>
          </p:cNvSpPr>
          <p:nvPr>
            <p:ph type="sldNum" sz="quarter" idx="10"/>
          </p:nvPr>
        </p:nvSpPr>
        <p:spPr/>
        <p:txBody>
          <a:bodyPr/>
          <a:lstStyle/>
          <a:p>
            <a:fld id="{0BFE91F0-9802-4B1A-ADB5-A2E842E09843}" type="slidenum">
              <a:rPr lang="en-GB" smtClean="0"/>
              <a:t>2</a:t>
            </a:fld>
            <a:endParaRPr lang="en-GB"/>
          </a:p>
        </p:txBody>
      </p:sp>
    </p:spTree>
    <p:extLst>
      <p:ext uri="{BB962C8B-B14F-4D97-AF65-F5344CB8AC3E}">
        <p14:creationId xmlns:p14="http://schemas.microsoft.com/office/powerpoint/2010/main" val="179797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ideas you might want to introduce:</a:t>
            </a:r>
          </a:p>
          <a:p>
            <a:pPr marL="171450" indent="-171450">
              <a:buFontTx/>
              <a:buChar char="-"/>
            </a:pPr>
            <a:r>
              <a:rPr lang="en-GB" baseline="0"/>
              <a:t>The Expedition is different from other sections of the Award, you have to work in a team and there’s less individual choice than other sections</a:t>
            </a:r>
          </a:p>
          <a:p>
            <a:pPr marL="171450" indent="-171450">
              <a:buFontTx/>
              <a:buChar char="-"/>
            </a:pPr>
            <a:r>
              <a:rPr lang="en-GB" baseline="0"/>
              <a:t>Acknowledge – The Expedition may be a section you are really looking forward to or for you it might be the biggest challenge of the Duke of Edinburgh Award</a:t>
            </a:r>
          </a:p>
          <a:p>
            <a:pPr marL="171450" indent="-171450">
              <a:buFontTx/>
              <a:buChar char="-"/>
            </a:pPr>
            <a:r>
              <a:rPr lang="en-GB" baseline="0"/>
              <a:t>The Expedition is intended to be a challenge but should also be fun.  It develops and demonstrates loads of valuable skills including teamwork, perseverance, problem-solving, being organised, navigation, caring for one another and the environment.</a:t>
            </a:r>
            <a:endParaRPr lang="en-GB"/>
          </a:p>
        </p:txBody>
      </p:sp>
      <p:sp>
        <p:nvSpPr>
          <p:cNvPr id="4" name="Slide Number Placeholder 3"/>
          <p:cNvSpPr>
            <a:spLocks noGrp="1"/>
          </p:cNvSpPr>
          <p:nvPr>
            <p:ph type="sldNum" sz="quarter" idx="10"/>
          </p:nvPr>
        </p:nvSpPr>
        <p:spPr/>
        <p:txBody>
          <a:bodyPr/>
          <a:lstStyle/>
          <a:p>
            <a:fld id="{0BFE91F0-9802-4B1A-ADB5-A2E842E09843}" type="slidenum">
              <a:rPr lang="en-GB" smtClean="0"/>
              <a:t>3</a:t>
            </a:fld>
            <a:endParaRPr lang="en-GB"/>
          </a:p>
        </p:txBody>
      </p:sp>
    </p:spTree>
    <p:extLst>
      <p:ext uri="{BB962C8B-B14F-4D97-AF65-F5344CB8AC3E}">
        <p14:creationId xmlns:p14="http://schemas.microsoft.com/office/powerpoint/2010/main" val="2215043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ideas you might want to introduce:</a:t>
            </a:r>
          </a:p>
          <a:p>
            <a:pPr marL="171450" indent="-171450">
              <a:buFontTx/>
              <a:buChar char="-"/>
            </a:pPr>
            <a:r>
              <a:rPr lang="en-GB" baseline="0"/>
              <a:t>The Expedition is different from other sections of the Award, you have to work in a team and there’s less individual choice than other sections</a:t>
            </a:r>
          </a:p>
          <a:p>
            <a:pPr marL="171450" indent="-171450">
              <a:buFontTx/>
              <a:buChar char="-"/>
            </a:pPr>
            <a:r>
              <a:rPr lang="en-GB" baseline="0"/>
              <a:t>Acknowledge – The Expedition may be a section you are really looking forward to or for you it might be the biggest challenge of the Duke of Edinburgh Award</a:t>
            </a:r>
          </a:p>
          <a:p>
            <a:pPr marL="171450" indent="-171450">
              <a:buFontTx/>
              <a:buChar char="-"/>
            </a:pPr>
            <a:r>
              <a:rPr lang="en-GB" baseline="0"/>
              <a:t>The Expedition is intended to be a challenge but should also be fun.  It develops and demonstrates loads of valuable skills including teamwork, perseverance, problem-solving, being organised, navigation, caring for one another and the environment.</a:t>
            </a:r>
            <a:endParaRPr lang="en-GB"/>
          </a:p>
        </p:txBody>
      </p:sp>
      <p:sp>
        <p:nvSpPr>
          <p:cNvPr id="4" name="Slide Number Placeholder 3"/>
          <p:cNvSpPr>
            <a:spLocks noGrp="1"/>
          </p:cNvSpPr>
          <p:nvPr>
            <p:ph type="sldNum" sz="quarter" idx="10"/>
          </p:nvPr>
        </p:nvSpPr>
        <p:spPr/>
        <p:txBody>
          <a:bodyPr/>
          <a:lstStyle/>
          <a:p>
            <a:fld id="{0BFE91F0-9802-4B1A-ADB5-A2E842E09843}" type="slidenum">
              <a:rPr lang="en-GB" smtClean="0"/>
              <a:t>4</a:t>
            </a:fld>
            <a:endParaRPr lang="en-GB"/>
          </a:p>
        </p:txBody>
      </p:sp>
    </p:spTree>
    <p:extLst>
      <p:ext uri="{BB962C8B-B14F-4D97-AF65-F5344CB8AC3E}">
        <p14:creationId xmlns:p14="http://schemas.microsoft.com/office/powerpoint/2010/main" val="153454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Some ideas you might want to introduce:</a:t>
            </a:r>
          </a:p>
          <a:p>
            <a:pPr marL="171450" indent="-171450">
              <a:buFontTx/>
              <a:buChar char="-"/>
            </a:pPr>
            <a:r>
              <a:rPr lang="en-GB" baseline="0"/>
              <a:t>The Expedition is different from other sections of the Award, you have to work in a team and there’s less individual choice than other sections</a:t>
            </a:r>
          </a:p>
          <a:p>
            <a:pPr marL="171450" indent="-171450">
              <a:buFontTx/>
              <a:buChar char="-"/>
            </a:pPr>
            <a:r>
              <a:rPr lang="en-GB" baseline="0"/>
              <a:t>Acknowledge – The Expedition may be a section you are really looking forward to or for you it might be the biggest challenge of the Duke of Edinburgh Award</a:t>
            </a:r>
          </a:p>
          <a:p>
            <a:pPr marL="171450" indent="-171450">
              <a:buFontTx/>
              <a:buChar char="-"/>
            </a:pPr>
            <a:r>
              <a:rPr lang="en-GB" baseline="0"/>
              <a:t>The Expedition is intended to be a challenge but should also be fun.  It develops and demonstrates loads of valuable skills including teamwork, perseverance, problem-solving, being organised, navigation, caring for one another and the environment.</a:t>
            </a:r>
            <a:endParaRPr lang="en-GB"/>
          </a:p>
          <a:p>
            <a:endParaRPr lang="en-GB"/>
          </a:p>
        </p:txBody>
      </p:sp>
      <p:sp>
        <p:nvSpPr>
          <p:cNvPr id="4" name="Slide Number Placeholder 3"/>
          <p:cNvSpPr>
            <a:spLocks noGrp="1"/>
          </p:cNvSpPr>
          <p:nvPr>
            <p:ph type="sldNum" sz="quarter" idx="10"/>
          </p:nvPr>
        </p:nvSpPr>
        <p:spPr/>
        <p:txBody>
          <a:bodyPr/>
          <a:lstStyle/>
          <a:p>
            <a:fld id="{0BFE91F0-9802-4B1A-ADB5-A2E842E09843}" type="slidenum">
              <a:rPr lang="en-GB" smtClean="0"/>
              <a:t>5</a:t>
            </a:fld>
            <a:endParaRPr lang="en-GB"/>
          </a:p>
        </p:txBody>
      </p:sp>
    </p:spTree>
    <p:extLst>
      <p:ext uri="{BB962C8B-B14F-4D97-AF65-F5344CB8AC3E}">
        <p14:creationId xmlns:p14="http://schemas.microsoft.com/office/powerpoint/2010/main" val="2023463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BFE91F0-9802-4B1A-ADB5-A2E842E09843}" type="slidenum">
              <a:rPr lang="en-GB" smtClean="0"/>
              <a:t>6</a:t>
            </a:fld>
            <a:endParaRPr lang="en-GB"/>
          </a:p>
        </p:txBody>
      </p:sp>
    </p:spTree>
    <p:extLst>
      <p:ext uri="{BB962C8B-B14F-4D97-AF65-F5344CB8AC3E}">
        <p14:creationId xmlns:p14="http://schemas.microsoft.com/office/powerpoint/2010/main" val="3353608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 20 conditions are in your course notes booklet. Most things are taken care of (time of year, size of group etc) before you go on your expedition but there are things that you need to ensure you do (or don’t do) on expedition (see 12-18)</a:t>
            </a:r>
          </a:p>
          <a:p>
            <a:endParaRPr lang="en-GB"/>
          </a:p>
        </p:txBody>
      </p:sp>
      <p:sp>
        <p:nvSpPr>
          <p:cNvPr id="4" name="Slide Number Placeholder 3"/>
          <p:cNvSpPr>
            <a:spLocks noGrp="1"/>
          </p:cNvSpPr>
          <p:nvPr>
            <p:ph type="sldNum" sz="quarter" idx="10"/>
          </p:nvPr>
        </p:nvSpPr>
        <p:spPr/>
        <p:txBody>
          <a:bodyPr/>
          <a:lstStyle/>
          <a:p>
            <a:fld id="{0BFE91F0-9802-4B1A-ADB5-A2E842E09843}" type="slidenum">
              <a:rPr lang="en-GB" smtClean="0"/>
              <a:t>7</a:t>
            </a:fld>
            <a:endParaRPr lang="en-GB"/>
          </a:p>
        </p:txBody>
      </p:sp>
    </p:spTree>
    <p:extLst>
      <p:ext uri="{BB962C8B-B14F-4D97-AF65-F5344CB8AC3E}">
        <p14:creationId xmlns:p14="http://schemas.microsoft.com/office/powerpoint/2010/main" val="948298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won’t cover everything today. You are expected to read your course notes and complete the workbook in your own time.</a:t>
            </a:r>
          </a:p>
        </p:txBody>
      </p:sp>
      <p:sp>
        <p:nvSpPr>
          <p:cNvPr id="4" name="Slide Number Placeholder 3"/>
          <p:cNvSpPr>
            <a:spLocks noGrp="1"/>
          </p:cNvSpPr>
          <p:nvPr>
            <p:ph type="sldNum" sz="quarter" idx="10"/>
          </p:nvPr>
        </p:nvSpPr>
        <p:spPr/>
        <p:txBody>
          <a:bodyPr/>
          <a:lstStyle/>
          <a:p>
            <a:fld id="{0BFE91F0-9802-4B1A-ADB5-A2E842E09843}" type="slidenum">
              <a:rPr lang="en-GB" smtClean="0"/>
              <a:t>8</a:t>
            </a:fld>
            <a:endParaRPr lang="en-GB"/>
          </a:p>
        </p:txBody>
      </p:sp>
    </p:spTree>
    <p:extLst>
      <p:ext uri="{BB962C8B-B14F-4D97-AF65-F5344CB8AC3E}">
        <p14:creationId xmlns:p14="http://schemas.microsoft.com/office/powerpoint/2010/main" val="242967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Invite general questions about</a:t>
            </a:r>
            <a:r>
              <a:rPr lang="en-GB" baseline="0"/>
              <a:t> the Expedition section.  Check that everyone feels confident they know what is expected of them.  Avoid getting dragged into details that are covered later in the syllabus. </a:t>
            </a:r>
            <a:endParaRPr lang="en-GB"/>
          </a:p>
        </p:txBody>
      </p:sp>
      <p:sp>
        <p:nvSpPr>
          <p:cNvPr id="4" name="Slide Number Placeholder 3"/>
          <p:cNvSpPr>
            <a:spLocks noGrp="1"/>
          </p:cNvSpPr>
          <p:nvPr>
            <p:ph type="sldNum" sz="quarter" idx="10"/>
          </p:nvPr>
        </p:nvSpPr>
        <p:spPr/>
        <p:txBody>
          <a:bodyPr/>
          <a:lstStyle/>
          <a:p>
            <a:fld id="{0BFE91F0-9802-4B1A-ADB5-A2E842E09843}" type="slidenum">
              <a:rPr lang="en-GB" smtClean="0"/>
              <a:t>9</a:t>
            </a:fld>
            <a:endParaRPr lang="en-GB"/>
          </a:p>
        </p:txBody>
      </p:sp>
    </p:spTree>
    <p:extLst>
      <p:ext uri="{BB962C8B-B14F-4D97-AF65-F5344CB8AC3E}">
        <p14:creationId xmlns:p14="http://schemas.microsoft.com/office/powerpoint/2010/main" val="2068105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0" name="Isosceles Triangle 19"/>
          <p:cNvSpPr/>
          <p:nvPr userDrawn="1"/>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latin typeface="Arial"/>
              </a:rPr>
              <a:t>”</a:t>
            </a:r>
            <a:endParaRPr lang="en-US">
              <a:solidFill>
                <a:schemeClr val="accent1">
                  <a:lumMod val="60000"/>
                  <a:lumOff val="40000"/>
                </a:schemeClr>
              </a:solidFill>
              <a:latin typeface="Arial"/>
            </a:endParaRP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60000"/>
                    <a:lumOff val="40000"/>
                  </a:schemeClr>
                </a:solidFill>
                <a:effectLst/>
                <a:latin typeface="Arial"/>
              </a:rPr>
              <a:t>”</a:t>
            </a:r>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7" name="Isosceles Triangle 6"/>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9/21/2023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
        <p:nvSpPr>
          <p:cNvPr id="10" name="Isosceles Triangle 9"/>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9/21/2023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
        <p:nvSpPr>
          <p:cNvPr id="6" name="Isosceles Triangle 5"/>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
        <p:nvSpPr>
          <p:cNvPr id="5" name="Isosceles Triangle 4"/>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
        <p:nvSpPr>
          <p:cNvPr id="8" name="Isosceles Triangle 7"/>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9/21/2023</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
        <p:nvSpPr>
          <p:cNvPr id="19" name="Isosceles Triangle 18"/>
          <p:cNvSpPr/>
          <p:nvPr userDrawn="1"/>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https://www.lupineadventure.co.uk/downloads/dofe-downloads.html"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0160" y="1338699"/>
            <a:ext cx="7918704" cy="2212745"/>
          </a:xfrm>
        </p:spPr>
        <p:txBody>
          <a:bodyPr/>
          <a:lstStyle/>
          <a:p>
            <a:r>
              <a:rPr lang="en-GB"/>
              <a:t>DofE Expedition Training</a:t>
            </a:r>
            <a:br>
              <a:rPr lang="en-GB"/>
            </a:br>
            <a:endParaRPr lang="en-GB" sz="4000">
              <a:solidFill>
                <a:schemeClr val="accent1">
                  <a:lumMod val="7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extBox 4"/>
          <p:cNvSpPr txBox="1"/>
          <p:nvPr/>
        </p:nvSpPr>
        <p:spPr>
          <a:xfrm>
            <a:off x="2426883" y="3401568"/>
            <a:ext cx="5812810" cy="646331"/>
          </a:xfrm>
          <a:prstGeom prst="rect">
            <a:avLst/>
          </a:prstGeom>
          <a:noFill/>
        </p:spPr>
        <p:txBody>
          <a:bodyPr wrap="none" rtlCol="0">
            <a:spAutoFit/>
          </a:bodyPr>
          <a:lstStyle/>
          <a:p>
            <a:r>
              <a:rPr lang="en-GB" sz="3600"/>
              <a:t>Introduction to Expedition</a:t>
            </a:r>
          </a:p>
        </p:txBody>
      </p:sp>
    </p:spTree>
    <p:extLst>
      <p:ext uri="{BB962C8B-B14F-4D97-AF65-F5344CB8AC3E}">
        <p14:creationId xmlns:p14="http://schemas.microsoft.com/office/powerpoint/2010/main" val="807951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252E-B5E3-4764-A32E-ADB00D25C50C}"/>
              </a:ext>
            </a:extLst>
          </p:cNvPr>
          <p:cNvSpPr>
            <a:spLocks noGrp="1"/>
          </p:cNvSpPr>
          <p:nvPr>
            <p:ph type="title"/>
          </p:nvPr>
        </p:nvSpPr>
        <p:spPr>
          <a:xfrm>
            <a:off x="677334" y="609600"/>
            <a:ext cx="8596668" cy="575256"/>
          </a:xfrm>
        </p:spPr>
        <p:txBody>
          <a:bodyPr>
            <a:normAutofit fontScale="90000"/>
          </a:bodyPr>
          <a:lstStyle/>
          <a:p>
            <a:r>
              <a:rPr lang="en-GB">
                <a:solidFill>
                  <a:schemeClr val="accent2">
                    <a:lumMod val="75000"/>
                  </a:schemeClr>
                </a:solidFill>
              </a:rPr>
              <a:t>Information for teachers and instructors</a:t>
            </a:r>
          </a:p>
        </p:txBody>
      </p:sp>
      <p:sp>
        <p:nvSpPr>
          <p:cNvPr id="3" name="Content Placeholder 2">
            <a:extLst>
              <a:ext uri="{FF2B5EF4-FFF2-40B4-BE49-F238E27FC236}">
                <a16:creationId xmlns:a16="http://schemas.microsoft.com/office/drawing/2014/main" id="{904A7DCB-BAC6-40D6-B739-9FE5EED4F171}"/>
              </a:ext>
            </a:extLst>
          </p:cNvPr>
          <p:cNvSpPr>
            <a:spLocks noGrp="1"/>
          </p:cNvSpPr>
          <p:nvPr>
            <p:ph idx="1"/>
          </p:nvPr>
        </p:nvSpPr>
        <p:spPr>
          <a:xfrm>
            <a:off x="677334" y="1468193"/>
            <a:ext cx="8596668" cy="4971244"/>
          </a:xfrm>
        </p:spPr>
        <p:txBody>
          <a:bodyPr>
            <a:normAutofit fontScale="85000" lnSpcReduction="10000"/>
          </a:bodyPr>
          <a:lstStyle/>
          <a:p>
            <a:r>
              <a:rPr lang="en-GB"/>
              <a:t>This presentation is designed for use alongside our ‘Course notes’ and ‘Workbook’ booklets, and lesson plans all of which are downloadable for free from our website </a:t>
            </a:r>
            <a:r>
              <a:rPr lang="en-GB">
                <a:hlinkClick r:id="rId2"/>
              </a:rPr>
              <a:t>https://www.lupineadventure.co.uk/downloads/dofe-downloads.html</a:t>
            </a:r>
            <a:br>
              <a:rPr lang="en-GB"/>
            </a:br>
            <a:r>
              <a:rPr lang="en-GB"/>
              <a:t>or google ‘Lupine DofE downloads’.</a:t>
            </a:r>
          </a:p>
          <a:p>
            <a:r>
              <a:rPr lang="en-GB"/>
              <a:t>The presentations are designed so that they can be used at all DofE levels simply tailor the depth that you go into each subject and maybe skip some slides accordingly.</a:t>
            </a:r>
          </a:p>
          <a:p>
            <a:r>
              <a:rPr lang="en-GB"/>
              <a:t>The presentations are designed to be used in a classroom or remotely over Zoom / Teams etc. One of the versions of the Workbook is editable so you can ask students to fill this in and email to you, alternatively, on our website there are Google and Microsoft Forms relating to some lessons that you can copy to your accounts and share with students.</a:t>
            </a:r>
          </a:p>
          <a:p>
            <a:r>
              <a:rPr lang="en-GB"/>
              <a:t>You are free to edit the presentation for your organisation however you wish but please don’t distribute further, we would rather you point people to our website.</a:t>
            </a:r>
          </a:p>
          <a:p>
            <a:r>
              <a:rPr lang="en-GB"/>
              <a:t>If you would like to be informed of future releases then subscribe to our mailing list from our website.</a:t>
            </a:r>
          </a:p>
          <a:p>
            <a:r>
              <a:rPr lang="en-GB"/>
              <a:t>If you would like early copies of, and to be involved in shaping, future resources then join our Facebook group for this purpose https://www.facebook.com/groups/859994524494945/</a:t>
            </a:r>
          </a:p>
          <a:p>
            <a:r>
              <a:rPr lang="en-GB"/>
              <a:t>Lupine Adventure Co-op are an approved activity provider for the expedition section of the DofE. Please do get in touch if you would like assistance with running any part, or all of your expedition programme.</a:t>
            </a:r>
          </a:p>
          <a:p>
            <a:endParaRPr lang="en-GB"/>
          </a:p>
        </p:txBody>
      </p:sp>
      <p:pic>
        <p:nvPicPr>
          <p:cNvPr id="4" name="Picture 3">
            <a:extLst>
              <a:ext uri="{FF2B5EF4-FFF2-40B4-BE49-F238E27FC236}">
                <a16:creationId xmlns:a16="http://schemas.microsoft.com/office/drawing/2014/main" id="{03E004D3-755B-495F-ADAC-DD9A3C9D5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Tree>
    <p:extLst>
      <p:ext uri="{BB962C8B-B14F-4D97-AF65-F5344CB8AC3E}">
        <p14:creationId xmlns:p14="http://schemas.microsoft.com/office/powerpoint/2010/main" val="578550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646" y="1185932"/>
            <a:ext cx="4427304" cy="713749"/>
          </a:xfrm>
        </p:spPr>
        <p:txBody>
          <a:bodyPr/>
          <a:lstStyle/>
          <a:p>
            <a:r>
              <a:rPr lang="en-GB">
                <a:solidFill>
                  <a:schemeClr val="tx1"/>
                </a:solidFill>
              </a:rPr>
              <a:t>What is Expedition?</a:t>
            </a:r>
          </a:p>
        </p:txBody>
      </p:sp>
      <p:sp>
        <p:nvSpPr>
          <p:cNvPr id="3" name="Content Placeholder 2"/>
          <p:cNvSpPr>
            <a:spLocks noGrp="1"/>
          </p:cNvSpPr>
          <p:nvPr>
            <p:ph idx="1"/>
          </p:nvPr>
        </p:nvSpPr>
        <p:spPr>
          <a:xfrm>
            <a:off x="1062565" y="4528565"/>
            <a:ext cx="8246829" cy="1862709"/>
          </a:xfrm>
          <a:solidFill>
            <a:schemeClr val="bg1"/>
          </a:solidFill>
        </p:spPr>
        <p:txBody>
          <a:bodyPr>
            <a:noAutofit/>
          </a:bodyPr>
          <a:lstStyle/>
          <a:p>
            <a:r>
              <a:rPr lang="en-GB" sz="2000" dirty="0"/>
              <a:t>An unaccompanied, self-reliant journey completed by your own efforts</a:t>
            </a:r>
          </a:p>
          <a:p>
            <a:r>
              <a:rPr lang="en-GB" sz="2000" dirty="0"/>
              <a:t>Before your journey you must </a:t>
            </a:r>
            <a:r>
              <a:rPr lang="en-GB" sz="2000" u="sng" dirty="0"/>
              <a:t>Train</a:t>
            </a:r>
            <a:r>
              <a:rPr lang="en-GB" sz="2000" dirty="0"/>
              <a:t>, </a:t>
            </a:r>
            <a:r>
              <a:rPr lang="en-GB" sz="2000" u="sng" dirty="0"/>
              <a:t>Plan</a:t>
            </a:r>
            <a:r>
              <a:rPr lang="en-GB" sz="2000" dirty="0"/>
              <a:t> and </a:t>
            </a:r>
            <a:r>
              <a:rPr lang="en-GB" sz="2000" u="sng" dirty="0"/>
              <a:t>Practice</a:t>
            </a:r>
          </a:p>
          <a:p>
            <a:r>
              <a:rPr lang="en-GB" sz="2000" dirty="0"/>
              <a:t>An Expedition must have a Goal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extBox 4"/>
          <p:cNvSpPr txBox="1"/>
          <p:nvPr/>
        </p:nvSpPr>
        <p:spPr>
          <a:xfrm>
            <a:off x="887646" y="401435"/>
            <a:ext cx="5625258" cy="646331"/>
          </a:xfrm>
          <a:prstGeom prst="rect">
            <a:avLst/>
          </a:prstGeom>
          <a:noFill/>
        </p:spPr>
        <p:txBody>
          <a:bodyPr wrap="none" rtlCol="0">
            <a:spAutoFit/>
          </a:bodyPr>
          <a:lstStyle/>
          <a:p>
            <a:r>
              <a:rPr lang="en-GB" sz="3600">
                <a:solidFill>
                  <a:schemeClr val="accent1">
                    <a:lumMod val="75000"/>
                  </a:schemeClr>
                </a:solidFill>
              </a:rPr>
              <a:t>Introduction to Expedition</a:t>
            </a:r>
            <a:endParaRPr lang="en-GB" sz="360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549" y="2289308"/>
            <a:ext cx="9189659" cy="1387342"/>
          </a:xfrm>
          <a:prstGeom prst="rect">
            <a:avLst/>
          </a:prstGeom>
        </p:spPr>
      </p:pic>
      <p:sp>
        <p:nvSpPr>
          <p:cNvPr id="8" name="TextBox 7"/>
          <p:cNvSpPr txBox="1"/>
          <p:nvPr/>
        </p:nvSpPr>
        <p:spPr>
          <a:xfrm>
            <a:off x="5314950" y="3698628"/>
            <a:ext cx="4620176" cy="523220"/>
          </a:xfrm>
          <a:prstGeom prst="rect">
            <a:avLst/>
          </a:prstGeom>
          <a:noFill/>
        </p:spPr>
        <p:txBody>
          <a:bodyPr wrap="none" rtlCol="0">
            <a:spAutoFit/>
          </a:bodyPr>
          <a:lstStyle/>
          <a:p>
            <a:r>
              <a:rPr lang="en-GB" sz="2800" b="1"/>
              <a:t>6 Hours – 1 night – 6 Hours</a:t>
            </a:r>
          </a:p>
        </p:txBody>
      </p:sp>
    </p:spTree>
    <p:extLst>
      <p:ext uri="{BB962C8B-B14F-4D97-AF65-F5344CB8AC3E}">
        <p14:creationId xmlns:p14="http://schemas.microsoft.com/office/powerpoint/2010/main" val="2782708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646" y="1185932"/>
            <a:ext cx="4427304" cy="713749"/>
          </a:xfrm>
        </p:spPr>
        <p:txBody>
          <a:bodyPr/>
          <a:lstStyle/>
          <a:p>
            <a:r>
              <a:rPr lang="en-GB">
                <a:solidFill>
                  <a:schemeClr val="tx1"/>
                </a:solidFill>
              </a:rPr>
              <a:t>What is Expedition?</a:t>
            </a:r>
          </a:p>
        </p:txBody>
      </p:sp>
      <p:sp>
        <p:nvSpPr>
          <p:cNvPr id="3" name="Content Placeholder 2"/>
          <p:cNvSpPr>
            <a:spLocks noGrp="1"/>
          </p:cNvSpPr>
          <p:nvPr>
            <p:ph idx="1"/>
          </p:nvPr>
        </p:nvSpPr>
        <p:spPr>
          <a:xfrm>
            <a:off x="1062565" y="4528565"/>
            <a:ext cx="8246829" cy="1862709"/>
          </a:xfrm>
          <a:solidFill>
            <a:schemeClr val="bg1"/>
          </a:solidFill>
        </p:spPr>
        <p:txBody>
          <a:bodyPr>
            <a:noAutofit/>
          </a:bodyPr>
          <a:lstStyle/>
          <a:p>
            <a:r>
              <a:rPr lang="en-GB" sz="2000"/>
              <a:t>An unaccompanied, self-reliant journey completed by your own efforts</a:t>
            </a:r>
          </a:p>
          <a:p>
            <a:r>
              <a:rPr lang="en-GB" sz="2000"/>
              <a:t>Before your journey you must </a:t>
            </a:r>
            <a:r>
              <a:rPr lang="en-GB" sz="2000" u="sng"/>
              <a:t>Train</a:t>
            </a:r>
            <a:r>
              <a:rPr lang="en-GB" sz="2000"/>
              <a:t>, </a:t>
            </a:r>
            <a:r>
              <a:rPr lang="en-GB" sz="2000" u="sng"/>
              <a:t>Plan</a:t>
            </a:r>
            <a:r>
              <a:rPr lang="en-GB" sz="2000"/>
              <a:t> and </a:t>
            </a:r>
            <a:r>
              <a:rPr lang="en-GB" sz="2000" u="sng"/>
              <a:t>Practice</a:t>
            </a:r>
          </a:p>
          <a:p>
            <a:r>
              <a:rPr lang="en-GB" sz="2000"/>
              <a:t>An Expedition must have an Aim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extBox 4"/>
          <p:cNvSpPr txBox="1"/>
          <p:nvPr/>
        </p:nvSpPr>
        <p:spPr>
          <a:xfrm>
            <a:off x="887646" y="401435"/>
            <a:ext cx="5625258" cy="646331"/>
          </a:xfrm>
          <a:prstGeom prst="rect">
            <a:avLst/>
          </a:prstGeom>
          <a:noFill/>
        </p:spPr>
        <p:txBody>
          <a:bodyPr wrap="none" rtlCol="0">
            <a:spAutoFit/>
          </a:bodyPr>
          <a:lstStyle/>
          <a:p>
            <a:r>
              <a:rPr lang="en-GB" sz="3600">
                <a:solidFill>
                  <a:schemeClr val="accent1">
                    <a:lumMod val="75000"/>
                  </a:schemeClr>
                </a:solidFill>
              </a:rPr>
              <a:t>Introduction to Expedition</a:t>
            </a:r>
            <a:endParaRPr lang="en-GB" sz="3600"/>
          </a:p>
        </p:txBody>
      </p:sp>
      <p:sp>
        <p:nvSpPr>
          <p:cNvPr id="8" name="TextBox 7"/>
          <p:cNvSpPr txBox="1"/>
          <p:nvPr/>
        </p:nvSpPr>
        <p:spPr>
          <a:xfrm>
            <a:off x="1971085" y="3455562"/>
            <a:ext cx="7909538" cy="523220"/>
          </a:xfrm>
          <a:prstGeom prst="rect">
            <a:avLst/>
          </a:prstGeom>
          <a:noFill/>
        </p:spPr>
        <p:txBody>
          <a:bodyPr wrap="none" rtlCol="0">
            <a:spAutoFit/>
          </a:bodyPr>
          <a:lstStyle/>
          <a:p>
            <a:r>
              <a:rPr lang="en-GB" sz="2800" b="1"/>
              <a:t>7 Hours – Night 1 – 7 Hours – Night 2 – 7 Hours</a:t>
            </a:r>
          </a:p>
        </p:txBody>
      </p:sp>
      <p:pic>
        <p:nvPicPr>
          <p:cNvPr id="9" name="Picture 8">
            <a:extLst>
              <a:ext uri="{FF2B5EF4-FFF2-40B4-BE49-F238E27FC236}">
                <a16:creationId xmlns:a16="http://schemas.microsoft.com/office/drawing/2014/main" id="{4DE60033-ACBE-40CB-95D7-3468D6A05E8C}"/>
              </a:ext>
            </a:extLst>
          </p:cNvPr>
          <p:cNvPicPr>
            <a:picLocks noChangeAspect="1"/>
          </p:cNvPicPr>
          <p:nvPr/>
        </p:nvPicPr>
        <p:blipFill>
          <a:blip r:embed="rId4"/>
          <a:stretch>
            <a:fillRect/>
          </a:stretch>
        </p:blipFill>
        <p:spPr>
          <a:xfrm>
            <a:off x="971549" y="1925638"/>
            <a:ext cx="8769612" cy="1503362"/>
          </a:xfrm>
          <a:prstGeom prst="rect">
            <a:avLst/>
          </a:prstGeom>
        </p:spPr>
      </p:pic>
    </p:spTree>
    <p:extLst>
      <p:ext uri="{BB962C8B-B14F-4D97-AF65-F5344CB8AC3E}">
        <p14:creationId xmlns:p14="http://schemas.microsoft.com/office/powerpoint/2010/main" val="2794549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646" y="1185932"/>
            <a:ext cx="4427304" cy="713749"/>
          </a:xfrm>
        </p:spPr>
        <p:txBody>
          <a:bodyPr/>
          <a:lstStyle/>
          <a:p>
            <a:r>
              <a:rPr lang="en-GB">
                <a:solidFill>
                  <a:schemeClr val="tx1"/>
                </a:solidFill>
              </a:rPr>
              <a:t>What is Expedition?</a:t>
            </a:r>
          </a:p>
        </p:txBody>
      </p:sp>
      <p:sp>
        <p:nvSpPr>
          <p:cNvPr id="3" name="Content Placeholder 2"/>
          <p:cNvSpPr>
            <a:spLocks noGrp="1"/>
          </p:cNvSpPr>
          <p:nvPr>
            <p:ph idx="1"/>
          </p:nvPr>
        </p:nvSpPr>
        <p:spPr>
          <a:xfrm>
            <a:off x="1062565" y="4528565"/>
            <a:ext cx="8246829" cy="1862709"/>
          </a:xfrm>
          <a:solidFill>
            <a:schemeClr val="bg1"/>
          </a:solidFill>
        </p:spPr>
        <p:txBody>
          <a:bodyPr>
            <a:noAutofit/>
          </a:bodyPr>
          <a:lstStyle/>
          <a:p>
            <a:r>
              <a:rPr lang="en-GB" sz="2000"/>
              <a:t>An unaccompanied, self-reliant journey completed by your own efforts</a:t>
            </a:r>
          </a:p>
          <a:p>
            <a:r>
              <a:rPr lang="en-GB" sz="2000"/>
              <a:t>Before your journey you must </a:t>
            </a:r>
            <a:r>
              <a:rPr lang="en-GB" sz="2000" u="sng"/>
              <a:t>Train</a:t>
            </a:r>
            <a:r>
              <a:rPr lang="en-GB" sz="2000"/>
              <a:t>, </a:t>
            </a:r>
            <a:r>
              <a:rPr lang="en-GB" sz="2000" u="sng"/>
              <a:t>Plan</a:t>
            </a:r>
            <a:r>
              <a:rPr lang="en-GB" sz="2000"/>
              <a:t> and </a:t>
            </a:r>
            <a:r>
              <a:rPr lang="en-GB" sz="2000" u="sng"/>
              <a:t>Practice</a:t>
            </a:r>
          </a:p>
          <a:p>
            <a:r>
              <a:rPr lang="en-GB" sz="2000"/>
              <a:t>An Expedition must have an Aim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5" name="TextBox 4"/>
          <p:cNvSpPr txBox="1"/>
          <p:nvPr/>
        </p:nvSpPr>
        <p:spPr>
          <a:xfrm>
            <a:off x="887646" y="401435"/>
            <a:ext cx="5625258" cy="646331"/>
          </a:xfrm>
          <a:prstGeom prst="rect">
            <a:avLst/>
          </a:prstGeom>
          <a:noFill/>
        </p:spPr>
        <p:txBody>
          <a:bodyPr wrap="none" rtlCol="0">
            <a:spAutoFit/>
          </a:bodyPr>
          <a:lstStyle/>
          <a:p>
            <a:r>
              <a:rPr lang="en-GB" sz="3600">
                <a:solidFill>
                  <a:schemeClr val="accent1">
                    <a:lumMod val="75000"/>
                  </a:schemeClr>
                </a:solidFill>
              </a:rPr>
              <a:t>Introduction to Expedition</a:t>
            </a:r>
            <a:endParaRPr lang="en-GB" sz="3600"/>
          </a:p>
        </p:txBody>
      </p:sp>
      <p:sp>
        <p:nvSpPr>
          <p:cNvPr id="8" name="TextBox 7"/>
          <p:cNvSpPr txBox="1"/>
          <p:nvPr/>
        </p:nvSpPr>
        <p:spPr>
          <a:xfrm>
            <a:off x="501339" y="3483673"/>
            <a:ext cx="9712373" cy="461665"/>
          </a:xfrm>
          <a:prstGeom prst="rect">
            <a:avLst/>
          </a:prstGeom>
          <a:noFill/>
        </p:spPr>
        <p:txBody>
          <a:bodyPr wrap="square" rtlCol="0">
            <a:spAutoFit/>
          </a:bodyPr>
          <a:lstStyle/>
          <a:p>
            <a:r>
              <a:rPr lang="en-GB" sz="2400" b="1"/>
              <a:t>8 Hours – Night 1 – 8 Hours - Night 2 – 8 Hours - Night 3 – 8 Hours</a:t>
            </a:r>
          </a:p>
        </p:txBody>
      </p:sp>
      <p:pic>
        <p:nvPicPr>
          <p:cNvPr id="7" name="Picture 6">
            <a:extLst>
              <a:ext uri="{FF2B5EF4-FFF2-40B4-BE49-F238E27FC236}">
                <a16:creationId xmlns:a16="http://schemas.microsoft.com/office/drawing/2014/main" id="{7E425CED-FCFD-4D9F-9042-F034CEC248F5}"/>
              </a:ext>
            </a:extLst>
          </p:cNvPr>
          <p:cNvPicPr>
            <a:picLocks noChangeAspect="1"/>
          </p:cNvPicPr>
          <p:nvPr/>
        </p:nvPicPr>
        <p:blipFill>
          <a:blip r:embed="rId4"/>
          <a:stretch>
            <a:fillRect/>
          </a:stretch>
        </p:blipFill>
        <p:spPr>
          <a:xfrm>
            <a:off x="1062565" y="1980916"/>
            <a:ext cx="8669130" cy="1421522"/>
          </a:xfrm>
          <a:prstGeom prst="rect">
            <a:avLst/>
          </a:prstGeom>
        </p:spPr>
      </p:pic>
    </p:spTree>
    <p:extLst>
      <p:ext uri="{BB962C8B-B14F-4D97-AF65-F5344CB8AC3E}">
        <p14:creationId xmlns:p14="http://schemas.microsoft.com/office/powerpoint/2010/main" val="329692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6" name="Content Placeholder 2"/>
          <p:cNvSpPr txBox="1">
            <a:spLocks/>
          </p:cNvSpPr>
          <p:nvPr/>
        </p:nvSpPr>
        <p:spPr>
          <a:xfrm>
            <a:off x="4924405" y="2404872"/>
            <a:ext cx="3448451" cy="409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GB" sz="2400" b="1"/>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762" y="1937645"/>
            <a:ext cx="6589776" cy="4035552"/>
          </a:xfrm>
          <a:prstGeom prst="rect">
            <a:avLst/>
          </a:prstGeom>
        </p:spPr>
      </p:pic>
      <p:sp>
        <p:nvSpPr>
          <p:cNvPr id="7" name="TextBox 6">
            <a:extLst>
              <a:ext uri="{FF2B5EF4-FFF2-40B4-BE49-F238E27FC236}">
                <a16:creationId xmlns:a16="http://schemas.microsoft.com/office/drawing/2014/main" id="{A4A04DF0-B4F7-40A4-8BEC-E81D0686C266}"/>
              </a:ext>
            </a:extLst>
          </p:cNvPr>
          <p:cNvSpPr txBox="1"/>
          <p:nvPr/>
        </p:nvSpPr>
        <p:spPr>
          <a:xfrm>
            <a:off x="887646" y="401435"/>
            <a:ext cx="5625258" cy="646331"/>
          </a:xfrm>
          <a:prstGeom prst="rect">
            <a:avLst/>
          </a:prstGeom>
          <a:noFill/>
        </p:spPr>
        <p:txBody>
          <a:bodyPr wrap="none" rtlCol="0">
            <a:spAutoFit/>
          </a:bodyPr>
          <a:lstStyle/>
          <a:p>
            <a:r>
              <a:rPr lang="en-GB" sz="3600">
                <a:solidFill>
                  <a:schemeClr val="accent1">
                    <a:lumMod val="75000"/>
                  </a:schemeClr>
                </a:solidFill>
              </a:rPr>
              <a:t>Introduction to Expedition</a:t>
            </a:r>
            <a:endParaRPr lang="en-GB" sz="3600"/>
          </a:p>
        </p:txBody>
      </p:sp>
    </p:spTree>
    <p:extLst>
      <p:ext uri="{BB962C8B-B14F-4D97-AF65-F5344CB8AC3E}">
        <p14:creationId xmlns:p14="http://schemas.microsoft.com/office/powerpoint/2010/main" val="891596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646" y="1152404"/>
            <a:ext cx="8596668" cy="851916"/>
          </a:xfrm>
        </p:spPr>
        <p:txBody>
          <a:bodyPr/>
          <a:lstStyle/>
          <a:p>
            <a:r>
              <a:rPr lang="en-GB">
                <a:solidFill>
                  <a:schemeClr val="tx1"/>
                </a:solidFill>
              </a:rPr>
              <a:t>What’s covered in Expedition Training?</a:t>
            </a:r>
          </a:p>
        </p:txBody>
      </p:sp>
      <p:sp>
        <p:nvSpPr>
          <p:cNvPr id="3" name="Content Placeholder 2"/>
          <p:cNvSpPr>
            <a:spLocks noGrp="1"/>
          </p:cNvSpPr>
          <p:nvPr>
            <p:ph idx="1"/>
          </p:nvPr>
        </p:nvSpPr>
        <p:spPr>
          <a:xfrm>
            <a:off x="986389" y="2404872"/>
            <a:ext cx="3448451" cy="4096512"/>
          </a:xfrm>
        </p:spPr>
        <p:txBody>
          <a:bodyPr/>
          <a:lstStyle/>
          <a:p>
            <a:pPr marL="0" indent="0">
              <a:buNone/>
            </a:pPr>
            <a:r>
              <a:rPr lang="en-GB" sz="2400" b="1"/>
              <a:t>In the Classroom</a:t>
            </a:r>
          </a:p>
          <a:p>
            <a:r>
              <a:rPr lang="en-GB"/>
              <a:t>Maps</a:t>
            </a:r>
          </a:p>
          <a:p>
            <a:r>
              <a:rPr lang="en-GB"/>
              <a:t>Navigation</a:t>
            </a:r>
          </a:p>
          <a:p>
            <a:r>
              <a:rPr lang="en-GB"/>
              <a:t>Food and Menu Planning</a:t>
            </a:r>
          </a:p>
          <a:p>
            <a:r>
              <a:rPr lang="en-GB"/>
              <a:t>Hazards</a:t>
            </a:r>
          </a:p>
          <a:p>
            <a:r>
              <a:rPr lang="en-GB"/>
              <a:t>Route Planning</a:t>
            </a:r>
          </a:p>
          <a:p>
            <a:r>
              <a:rPr lang="en-GB"/>
              <a:t>Clothing and Equipment</a:t>
            </a:r>
          </a:p>
          <a:p>
            <a:r>
              <a:rPr lang="en-GB"/>
              <a:t>Expedition Aims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6" name="Content Placeholder 2"/>
          <p:cNvSpPr txBox="1">
            <a:spLocks/>
          </p:cNvSpPr>
          <p:nvPr/>
        </p:nvSpPr>
        <p:spPr>
          <a:xfrm>
            <a:off x="4924405" y="2404872"/>
            <a:ext cx="3448451" cy="409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n-GB" sz="2400" b="1"/>
              <a:t>On a training walk</a:t>
            </a:r>
          </a:p>
          <a:p>
            <a:r>
              <a:rPr lang="en-GB"/>
              <a:t>More Navigation!</a:t>
            </a:r>
          </a:p>
          <a:p>
            <a:r>
              <a:rPr lang="en-GB" err="1"/>
              <a:t>Campcraft</a:t>
            </a:r>
            <a:endParaRPr lang="en-GB"/>
          </a:p>
          <a:p>
            <a:r>
              <a:rPr lang="en-GB"/>
              <a:t>First Aid</a:t>
            </a:r>
          </a:p>
          <a:p>
            <a:r>
              <a:rPr lang="en-GB"/>
              <a:t>Dealing with Emergencies</a:t>
            </a:r>
          </a:p>
          <a:p>
            <a:r>
              <a:rPr lang="en-GB"/>
              <a:t>Countryside Code</a:t>
            </a:r>
          </a:p>
          <a:p>
            <a:r>
              <a:rPr lang="en-GB"/>
              <a:t>Expedition Aims</a:t>
            </a:r>
          </a:p>
        </p:txBody>
      </p:sp>
      <p:sp>
        <p:nvSpPr>
          <p:cNvPr id="7" name="TextBox 6">
            <a:extLst>
              <a:ext uri="{FF2B5EF4-FFF2-40B4-BE49-F238E27FC236}">
                <a16:creationId xmlns:a16="http://schemas.microsoft.com/office/drawing/2014/main" id="{A2BBB588-8FED-4DDC-BEDB-19D86E6FED7B}"/>
              </a:ext>
            </a:extLst>
          </p:cNvPr>
          <p:cNvSpPr txBox="1"/>
          <p:nvPr/>
        </p:nvSpPr>
        <p:spPr>
          <a:xfrm>
            <a:off x="887646" y="401435"/>
            <a:ext cx="5625258" cy="646331"/>
          </a:xfrm>
          <a:prstGeom prst="rect">
            <a:avLst/>
          </a:prstGeom>
          <a:noFill/>
        </p:spPr>
        <p:txBody>
          <a:bodyPr wrap="none" rtlCol="0">
            <a:spAutoFit/>
          </a:bodyPr>
          <a:lstStyle/>
          <a:p>
            <a:r>
              <a:rPr lang="en-GB" sz="3600">
                <a:solidFill>
                  <a:schemeClr val="accent1">
                    <a:lumMod val="75000"/>
                  </a:schemeClr>
                </a:solidFill>
              </a:rPr>
              <a:t>Introduction to Expedition</a:t>
            </a:r>
            <a:endParaRPr lang="en-GB" sz="3600"/>
          </a:p>
        </p:txBody>
      </p:sp>
    </p:spTree>
    <p:extLst>
      <p:ext uri="{BB962C8B-B14F-4D97-AF65-F5344CB8AC3E}">
        <p14:creationId xmlns:p14="http://schemas.microsoft.com/office/powerpoint/2010/main" val="2355242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646" y="904754"/>
            <a:ext cx="8596668" cy="623818"/>
          </a:xfrm>
        </p:spPr>
        <p:txBody>
          <a:bodyPr>
            <a:normAutofit fontScale="90000"/>
          </a:bodyPr>
          <a:lstStyle/>
          <a:p>
            <a:r>
              <a:rPr lang="en-GB" dirty="0">
                <a:solidFill>
                  <a:schemeClr val="tx1"/>
                </a:solidFill>
              </a:rPr>
              <a:t>Expedition Requirements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6" name="Content Placeholder 2"/>
          <p:cNvSpPr txBox="1">
            <a:spLocks/>
          </p:cNvSpPr>
          <p:nvPr/>
        </p:nvSpPr>
        <p:spPr>
          <a:xfrm>
            <a:off x="4924405" y="2404872"/>
            <a:ext cx="3448451" cy="409651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GB" sz="2400" b="1"/>
          </a:p>
        </p:txBody>
      </p:sp>
      <p:sp>
        <p:nvSpPr>
          <p:cNvPr id="7" name="TextBox 6">
            <a:extLst>
              <a:ext uri="{FF2B5EF4-FFF2-40B4-BE49-F238E27FC236}">
                <a16:creationId xmlns:a16="http://schemas.microsoft.com/office/drawing/2014/main" id="{E7E7FDA1-6434-4DEC-8494-678B78C42054}"/>
              </a:ext>
            </a:extLst>
          </p:cNvPr>
          <p:cNvSpPr txBox="1"/>
          <p:nvPr/>
        </p:nvSpPr>
        <p:spPr>
          <a:xfrm>
            <a:off x="887646" y="401435"/>
            <a:ext cx="5625258" cy="646331"/>
          </a:xfrm>
          <a:prstGeom prst="rect">
            <a:avLst/>
          </a:prstGeom>
          <a:noFill/>
        </p:spPr>
        <p:txBody>
          <a:bodyPr wrap="none" rtlCol="0">
            <a:spAutoFit/>
          </a:bodyPr>
          <a:lstStyle/>
          <a:p>
            <a:r>
              <a:rPr lang="en-GB" sz="3600">
                <a:solidFill>
                  <a:schemeClr val="accent1">
                    <a:lumMod val="75000"/>
                  </a:schemeClr>
                </a:solidFill>
              </a:rPr>
              <a:t>Introduction to Expedition</a:t>
            </a:r>
            <a:endParaRPr lang="en-GB" sz="3600"/>
          </a:p>
        </p:txBody>
      </p:sp>
      <p:sp>
        <p:nvSpPr>
          <p:cNvPr id="3" name="TextBox 2">
            <a:extLst>
              <a:ext uri="{FF2B5EF4-FFF2-40B4-BE49-F238E27FC236}">
                <a16:creationId xmlns:a16="http://schemas.microsoft.com/office/drawing/2014/main" id="{4842D6B4-7577-6879-1163-29FAEFB10EA2}"/>
              </a:ext>
            </a:extLst>
          </p:cNvPr>
          <p:cNvSpPr txBox="1"/>
          <p:nvPr/>
        </p:nvSpPr>
        <p:spPr>
          <a:xfrm>
            <a:off x="1009649" y="2037847"/>
            <a:ext cx="7953376" cy="3785652"/>
          </a:xfrm>
          <a:prstGeom prst="rect">
            <a:avLst/>
          </a:prstGeom>
          <a:noFill/>
        </p:spPr>
        <p:txBody>
          <a:bodyPr wrap="square" rtlCol="0">
            <a:spAutoFit/>
          </a:bodyPr>
          <a:lstStyle/>
          <a:p>
            <a:r>
              <a:rPr lang="en-GB" sz="1600" dirty="0"/>
              <a:t>1) Expeditions must have a clearly defined team goal</a:t>
            </a:r>
          </a:p>
          <a:p>
            <a:pPr marL="342900" indent="-342900">
              <a:buAutoNum type="arabicParenR"/>
            </a:pPr>
            <a:endParaRPr lang="en-GB" sz="1600" dirty="0"/>
          </a:p>
          <a:p>
            <a:r>
              <a:rPr lang="en-GB" sz="1600" dirty="0"/>
              <a:t>2) Participants must plan an appropriate expedition menu, including cooking and eating a substantial hot meal each day (optional on the final day).</a:t>
            </a:r>
          </a:p>
          <a:p>
            <a:endParaRPr lang="en-GB" sz="1600" dirty="0"/>
          </a:p>
          <a:p>
            <a:r>
              <a:rPr lang="en-GB" sz="1600" dirty="0"/>
              <a:t>3) Participants must behave responsibly with respectfully and must understand and adhere to the Countryside, Scottish Outdoor Access, Highway and Water Sports Codes (as appropriate).  </a:t>
            </a:r>
          </a:p>
          <a:p>
            <a:r>
              <a:rPr lang="en-GB" sz="1600" dirty="0"/>
              <a:t> </a:t>
            </a:r>
          </a:p>
          <a:p>
            <a:r>
              <a:rPr lang="en-GB" sz="1600" dirty="0"/>
              <a:t>4) Expeditions must be unaccompanied and self-sufficient. The team must be properly equipped, and supervision must be carried out remotely.</a:t>
            </a:r>
          </a:p>
          <a:p>
            <a:r>
              <a:rPr lang="en-GB" sz="1600" dirty="0"/>
              <a:t> </a:t>
            </a:r>
          </a:p>
          <a:p>
            <a:r>
              <a:rPr lang="en-GB" sz="1600" dirty="0"/>
              <a:t>5) Participants must actively participate in a debrief with their Assessor at the end of the expedition and, at Silver and Gold level, a presentation must be delivered after the expedition. </a:t>
            </a:r>
          </a:p>
        </p:txBody>
      </p:sp>
    </p:spTree>
    <p:extLst>
      <p:ext uri="{BB962C8B-B14F-4D97-AF65-F5344CB8AC3E}">
        <p14:creationId xmlns:p14="http://schemas.microsoft.com/office/powerpoint/2010/main" val="349024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pic>
        <p:nvPicPr>
          <p:cNvPr id="11" name="Content Placeholder 10">
            <a:extLst>
              <a:ext uri="{FF2B5EF4-FFF2-40B4-BE49-F238E27FC236}">
                <a16:creationId xmlns:a16="http://schemas.microsoft.com/office/drawing/2014/main" id="{B26FEAD3-88DD-4B39-8A3E-F3771E7846A1}"/>
              </a:ext>
            </a:extLst>
          </p:cNvPr>
          <p:cNvPicPr>
            <a:picLocks noGrp="1" noChangeAspect="1"/>
          </p:cNvPicPr>
          <p:nvPr>
            <p:ph idx="1"/>
          </p:nvPr>
        </p:nvPicPr>
        <p:blipFill>
          <a:blip r:embed="rId4"/>
          <a:stretch>
            <a:fillRect/>
          </a:stretch>
        </p:blipFill>
        <p:spPr>
          <a:xfrm>
            <a:off x="887646" y="1736451"/>
            <a:ext cx="5752305" cy="5121550"/>
          </a:xfrm>
        </p:spPr>
      </p:pic>
      <p:sp>
        <p:nvSpPr>
          <p:cNvPr id="9" name="TextBox 8">
            <a:extLst>
              <a:ext uri="{FF2B5EF4-FFF2-40B4-BE49-F238E27FC236}">
                <a16:creationId xmlns:a16="http://schemas.microsoft.com/office/drawing/2014/main" id="{2BBDD622-4FEB-4437-AA8E-A7B153545321}"/>
              </a:ext>
            </a:extLst>
          </p:cNvPr>
          <p:cNvSpPr txBox="1"/>
          <p:nvPr/>
        </p:nvSpPr>
        <p:spPr>
          <a:xfrm>
            <a:off x="887646" y="401435"/>
            <a:ext cx="5625258" cy="646331"/>
          </a:xfrm>
          <a:prstGeom prst="rect">
            <a:avLst/>
          </a:prstGeom>
          <a:noFill/>
        </p:spPr>
        <p:txBody>
          <a:bodyPr wrap="none" rtlCol="0">
            <a:spAutoFit/>
          </a:bodyPr>
          <a:lstStyle/>
          <a:p>
            <a:r>
              <a:rPr lang="en-GB" sz="3600">
                <a:solidFill>
                  <a:schemeClr val="accent1">
                    <a:lumMod val="75000"/>
                  </a:schemeClr>
                </a:solidFill>
              </a:rPr>
              <a:t>Introduction to Expedition</a:t>
            </a:r>
            <a:endParaRPr lang="en-GB" sz="3600"/>
          </a:p>
        </p:txBody>
      </p:sp>
      <p:sp>
        <p:nvSpPr>
          <p:cNvPr id="10" name="Title 1">
            <a:extLst>
              <a:ext uri="{FF2B5EF4-FFF2-40B4-BE49-F238E27FC236}">
                <a16:creationId xmlns:a16="http://schemas.microsoft.com/office/drawing/2014/main" id="{88812063-028D-4138-81E6-48325BA4C07A}"/>
              </a:ext>
            </a:extLst>
          </p:cNvPr>
          <p:cNvSpPr txBox="1">
            <a:spLocks/>
          </p:cNvSpPr>
          <p:nvPr/>
        </p:nvSpPr>
        <p:spPr>
          <a:xfrm>
            <a:off x="887645" y="1185932"/>
            <a:ext cx="7862459" cy="713749"/>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a:solidFill>
                  <a:schemeClr val="tx1"/>
                </a:solidFill>
              </a:rPr>
              <a:t>Further reading and exercises</a:t>
            </a:r>
          </a:p>
        </p:txBody>
      </p:sp>
      <p:sp>
        <p:nvSpPr>
          <p:cNvPr id="12" name="TextBox 11">
            <a:extLst>
              <a:ext uri="{FF2B5EF4-FFF2-40B4-BE49-F238E27FC236}">
                <a16:creationId xmlns:a16="http://schemas.microsoft.com/office/drawing/2014/main" id="{4C15FB16-BDD6-4445-B59F-156BA0B54493}"/>
              </a:ext>
            </a:extLst>
          </p:cNvPr>
          <p:cNvSpPr txBox="1"/>
          <p:nvPr/>
        </p:nvSpPr>
        <p:spPr>
          <a:xfrm>
            <a:off x="6512903" y="3697061"/>
            <a:ext cx="3207871" cy="1477328"/>
          </a:xfrm>
          <a:prstGeom prst="rect">
            <a:avLst/>
          </a:prstGeom>
          <a:noFill/>
        </p:spPr>
        <p:txBody>
          <a:bodyPr wrap="square" rtlCol="0">
            <a:spAutoFit/>
          </a:bodyPr>
          <a:lstStyle/>
          <a:p>
            <a:r>
              <a:rPr lang="en-GB" sz="2400"/>
              <a:t>Latest versions are downloadable from our website</a:t>
            </a:r>
          </a:p>
          <a:p>
            <a:endParaRPr lang="en-GB"/>
          </a:p>
        </p:txBody>
      </p:sp>
      <p:sp>
        <p:nvSpPr>
          <p:cNvPr id="13" name="TextBox 12">
            <a:extLst>
              <a:ext uri="{FF2B5EF4-FFF2-40B4-BE49-F238E27FC236}">
                <a16:creationId xmlns:a16="http://schemas.microsoft.com/office/drawing/2014/main" id="{0C40C099-1507-4A63-B70A-E0507436FA1F}"/>
              </a:ext>
            </a:extLst>
          </p:cNvPr>
          <p:cNvSpPr txBox="1"/>
          <p:nvPr/>
        </p:nvSpPr>
        <p:spPr>
          <a:xfrm>
            <a:off x="5655211" y="5017101"/>
            <a:ext cx="4065564" cy="738664"/>
          </a:xfrm>
          <a:prstGeom prst="rect">
            <a:avLst/>
          </a:prstGeom>
          <a:noFill/>
        </p:spPr>
        <p:txBody>
          <a:bodyPr wrap="square" rtlCol="0">
            <a:spAutoFit/>
          </a:bodyPr>
          <a:lstStyle/>
          <a:p>
            <a:r>
              <a:rPr lang="en-GB" sz="2400"/>
              <a:t>www.lupineadventure.co.uk</a:t>
            </a:r>
          </a:p>
          <a:p>
            <a:endParaRPr lang="en-GB"/>
          </a:p>
        </p:txBody>
      </p:sp>
    </p:spTree>
    <p:extLst>
      <p:ext uri="{BB962C8B-B14F-4D97-AF65-F5344CB8AC3E}">
        <p14:creationId xmlns:p14="http://schemas.microsoft.com/office/powerpoint/2010/main" val="604895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5468" y="266960"/>
            <a:ext cx="1780032" cy="1770888"/>
          </a:xfrm>
          <a:prstGeom prst="rect">
            <a:avLst/>
          </a:prstGeom>
        </p:spPr>
      </p:pic>
      <p:sp>
        <p:nvSpPr>
          <p:cNvPr id="7" name="Title 6"/>
          <p:cNvSpPr>
            <a:spLocks noGrp="1"/>
          </p:cNvSpPr>
          <p:nvPr>
            <p:ph type="title"/>
          </p:nvPr>
        </p:nvSpPr>
        <p:spPr>
          <a:xfrm>
            <a:off x="1010709" y="1838325"/>
            <a:ext cx="8596668" cy="1320800"/>
          </a:xfrm>
        </p:spPr>
        <p:txBody>
          <a:bodyPr>
            <a:normAutofit/>
          </a:bodyPr>
          <a:lstStyle/>
          <a:p>
            <a:pPr algn="ctr"/>
            <a:r>
              <a:rPr lang="en-GB" sz="5400" b="1">
                <a:solidFill>
                  <a:schemeClr val="tx1"/>
                </a:solidFill>
              </a:rPr>
              <a:t>Any Questions?</a:t>
            </a:r>
          </a:p>
        </p:txBody>
      </p:sp>
      <p:sp>
        <p:nvSpPr>
          <p:cNvPr id="8" name="Content Placeholder 7"/>
          <p:cNvSpPr>
            <a:spLocks noGrp="1"/>
          </p:cNvSpPr>
          <p:nvPr>
            <p:ph idx="1"/>
          </p:nvPr>
        </p:nvSpPr>
        <p:spPr>
          <a:xfrm>
            <a:off x="677334" y="4695825"/>
            <a:ext cx="8596668" cy="1345537"/>
          </a:xfrm>
        </p:spPr>
        <p:txBody>
          <a:bodyPr/>
          <a:lstStyle/>
          <a:p>
            <a:endParaRPr lang="en-GB"/>
          </a:p>
        </p:txBody>
      </p:sp>
      <p:sp>
        <p:nvSpPr>
          <p:cNvPr id="6" name="TextBox 5">
            <a:extLst>
              <a:ext uri="{FF2B5EF4-FFF2-40B4-BE49-F238E27FC236}">
                <a16:creationId xmlns:a16="http://schemas.microsoft.com/office/drawing/2014/main" id="{9EE0BE4D-75D7-4C5B-83F0-C57332793F42}"/>
              </a:ext>
            </a:extLst>
          </p:cNvPr>
          <p:cNvSpPr txBox="1"/>
          <p:nvPr/>
        </p:nvSpPr>
        <p:spPr>
          <a:xfrm>
            <a:off x="887646" y="401435"/>
            <a:ext cx="5625258" cy="646331"/>
          </a:xfrm>
          <a:prstGeom prst="rect">
            <a:avLst/>
          </a:prstGeom>
          <a:noFill/>
        </p:spPr>
        <p:txBody>
          <a:bodyPr wrap="none" rtlCol="0">
            <a:spAutoFit/>
          </a:bodyPr>
          <a:lstStyle/>
          <a:p>
            <a:r>
              <a:rPr lang="en-GB" sz="3600">
                <a:solidFill>
                  <a:schemeClr val="accent1">
                    <a:lumMod val="75000"/>
                  </a:schemeClr>
                </a:solidFill>
              </a:rPr>
              <a:t>Introduction to Expedition</a:t>
            </a:r>
            <a:endParaRPr lang="en-GB" sz="3600"/>
          </a:p>
        </p:txBody>
      </p:sp>
    </p:spTree>
    <p:extLst>
      <p:ext uri="{BB962C8B-B14F-4D97-AF65-F5344CB8AC3E}">
        <p14:creationId xmlns:p14="http://schemas.microsoft.com/office/powerpoint/2010/main" val="224635344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2" id="{ABFD7F65-AE65-4241-BDC8-E6AE5D11C7E3}" vid="{68B765F7-A881-4A56-9662-910911D6D00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d1c1ac-76d6-4abb-a998-3d57ba86bee2" xsi:nil="true"/>
    <lcf76f155ced4ddcb4097134ff3c332f xmlns="763676ff-cff1-4af4-9ef1-33802cb5f8f5">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B24B11E2004FF4C87E6233265E8D68A" ma:contentTypeVersion="17" ma:contentTypeDescription="Create a new document." ma:contentTypeScope="" ma:versionID="2346dbf8160c356ff52c470bd2f26f41">
  <xsd:schema xmlns:xsd="http://www.w3.org/2001/XMLSchema" xmlns:xs="http://www.w3.org/2001/XMLSchema" xmlns:p="http://schemas.microsoft.com/office/2006/metadata/properties" xmlns:ns2="763676ff-cff1-4af4-9ef1-33802cb5f8f5" xmlns:ns3="5fd1c1ac-76d6-4abb-a998-3d57ba86bee2" targetNamespace="http://schemas.microsoft.com/office/2006/metadata/properties" ma:root="true" ma:fieldsID="5dfe120fc74fdf2acfb6f3aab671c3d8" ns2:_="" ns3:_="">
    <xsd:import namespace="763676ff-cff1-4af4-9ef1-33802cb5f8f5"/>
    <xsd:import namespace="5fd1c1ac-76d6-4abb-a998-3d57ba86be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676ff-cff1-4af4-9ef1-33802cb5f8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29d7726-f9ee-4e71-ae24-49b9c364af6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d1c1ac-76d6-4abb-a998-3d57ba86bee2"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4bb3cb9-6cdb-4ea4-b9b2-c72516174862}" ma:internalName="TaxCatchAll" ma:showField="CatchAllData" ma:web="5fd1c1ac-76d6-4abb-a998-3d57ba86bee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033B9A-8565-421B-9B61-261F12531E11}">
  <ds:schemaRefs>
    <ds:schemaRef ds:uri="5fd1c1ac-76d6-4abb-a998-3d57ba86bee2"/>
    <ds:schemaRef ds:uri="763676ff-cff1-4af4-9ef1-33802cb5f8f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FD97F57-3655-42F1-93FF-AD11DCD9C4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3676ff-cff1-4af4-9ef1-33802cb5f8f5"/>
    <ds:schemaRef ds:uri="5fd1c1ac-76d6-4abb-a998-3d57ba86be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70133C8-324A-4E1E-894A-55D37CBA4F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3</TotalTime>
  <Words>1220</Words>
  <Application>Microsoft Office PowerPoint</Application>
  <PresentationFormat>Widescreen</PresentationFormat>
  <Paragraphs>92</Paragraphs>
  <Slides>10</Slides>
  <Notes>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Trebuchet MS</vt:lpstr>
      <vt:lpstr>Wingdings 3</vt:lpstr>
      <vt:lpstr>Facet</vt:lpstr>
      <vt:lpstr>DofE Expedition Training </vt:lpstr>
      <vt:lpstr>What is Expedition?</vt:lpstr>
      <vt:lpstr>What is Expedition?</vt:lpstr>
      <vt:lpstr>What is Expedition?</vt:lpstr>
      <vt:lpstr>PowerPoint Presentation</vt:lpstr>
      <vt:lpstr>What’s covered in Expedition Training?</vt:lpstr>
      <vt:lpstr>Expedition Requirements</vt:lpstr>
      <vt:lpstr>PowerPoint Presentation</vt:lpstr>
      <vt:lpstr>Any Questions?</vt:lpstr>
      <vt:lpstr>Information for teachers and instructors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Godfrey</dc:creator>
  <cp:lastModifiedBy>Andrew Godfrey</cp:lastModifiedBy>
  <cp:revision>1</cp:revision>
  <cp:lastPrinted>2020-12-02T16:27:02Z</cp:lastPrinted>
  <dcterms:created xsi:type="dcterms:W3CDTF">2020-11-30T21:54:27Z</dcterms:created>
  <dcterms:modified xsi:type="dcterms:W3CDTF">2023-09-21T09:28:44Z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0x0101003B24B11E2004FF4C87E6233265E8D68A</vt:lpwstr>
  </property>
  <property fmtid="{D5CDD505-2E9C-101B-9397-08002B2CF9AE}" pid="3" name="MediaServiceImageTags">
    <vt:lpwstr/>
  </property>
</Properties>
</file>