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3"/>
  </p:notesMasterIdLst>
  <p:sldIdLst>
    <p:sldId id="256" r:id="rId5"/>
    <p:sldId id="268" r:id="rId6"/>
    <p:sldId id="257" r:id="rId7"/>
    <p:sldId id="258" r:id="rId8"/>
    <p:sldId id="259" r:id="rId9"/>
    <p:sldId id="262" r:id="rId10"/>
    <p:sldId id="261" r:id="rId11"/>
    <p:sldId id="260" r:id="rId12"/>
    <p:sldId id="272" r:id="rId13"/>
    <p:sldId id="263" r:id="rId14"/>
    <p:sldId id="266" r:id="rId15"/>
    <p:sldId id="269" r:id="rId16"/>
    <p:sldId id="270" r:id="rId17"/>
    <p:sldId id="271" r:id="rId18"/>
    <p:sldId id="275" r:id="rId19"/>
    <p:sldId id="265" r:id="rId20"/>
    <p:sldId id="276" r:id="rId21"/>
    <p:sldId id="27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26" autoAdjust="0"/>
    <p:restoredTop sz="79710" autoAdjust="0"/>
  </p:normalViewPr>
  <p:slideViewPr>
    <p:cSldViewPr snapToGrid="0">
      <p:cViewPr varScale="1">
        <p:scale>
          <a:sx n="84" d="100"/>
          <a:sy n="84" d="100"/>
        </p:scale>
        <p:origin x="2670"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E2CE067F-C766-460F-92BD-9BD5408AD04D}"/>
    <pc:docChg chg="modSld">
      <pc:chgData name="Andrew Godfrey" userId="c7ce5341-754d-44f1-b9a5-de7ec4e32c07" providerId="ADAL" clId="{E2CE067F-C766-460F-92BD-9BD5408AD04D}" dt="2021-02-25T09:52:51.149" v="4" actId="6549"/>
      <pc:docMkLst>
        <pc:docMk/>
      </pc:docMkLst>
      <pc:sldChg chg="modSp">
        <pc:chgData name="Andrew Godfrey" userId="c7ce5341-754d-44f1-b9a5-de7ec4e32c07" providerId="ADAL" clId="{E2CE067F-C766-460F-92BD-9BD5408AD04D}" dt="2021-02-25T09:52:51.149" v="4" actId="6549"/>
        <pc:sldMkLst>
          <pc:docMk/>
          <pc:sldMk cId="2674865544" sldId="268"/>
        </pc:sldMkLst>
        <pc:spChg chg="mod">
          <ac:chgData name="Andrew Godfrey" userId="c7ce5341-754d-44f1-b9a5-de7ec4e32c07" providerId="ADAL" clId="{E2CE067F-C766-460F-92BD-9BD5408AD04D}" dt="2021-02-25T09:52:51.149" v="4" actId="6549"/>
          <ac:spMkLst>
            <pc:docMk/>
            <pc:sldMk cId="2674865544" sldId="268"/>
            <ac:spMk id="3" creationId="{00000000-0000-0000-0000-000000000000}"/>
          </ac:spMkLst>
        </pc:spChg>
      </pc:sldChg>
    </pc:docChg>
  </pc:docChgLst>
  <pc:docChgLst>
    <pc:chgData name="Andrew Godfrey" userId="c7ce5341-754d-44f1-b9a5-de7ec4e32c07" providerId="ADAL" clId="{317961B0-DA5A-4400-902A-18FB2D2DDD40}"/>
    <pc:docChg chg="modSld">
      <pc:chgData name="Andrew Godfrey" userId="c7ce5341-754d-44f1-b9a5-de7ec4e32c07" providerId="ADAL" clId="{317961B0-DA5A-4400-902A-18FB2D2DDD40}" dt="2021-11-22T13:53:04.764" v="8" actId="20577"/>
      <pc:docMkLst>
        <pc:docMk/>
      </pc:docMkLst>
      <pc:sldChg chg="modNotesTx">
        <pc:chgData name="Andrew Godfrey" userId="c7ce5341-754d-44f1-b9a5-de7ec4e32c07" providerId="ADAL" clId="{317961B0-DA5A-4400-902A-18FB2D2DDD40}" dt="2021-11-22T13:53:04.764" v="8" actId="20577"/>
        <pc:sldMkLst>
          <pc:docMk/>
          <pc:sldMk cId="2991707733" sldId="275"/>
        </pc:sldMkLst>
      </pc:sldChg>
    </pc:docChg>
  </pc:docChgLst>
  <pc:docChgLst>
    <pc:chgData name="Andrew Godfrey" userId="c7ce5341-754d-44f1-b9a5-de7ec4e32c07" providerId="ADAL" clId="{46DA97D5-3457-4CF3-B917-10F563EE02DA}"/>
    <pc:docChg chg="modSld">
      <pc:chgData name="Andrew Godfrey" userId="c7ce5341-754d-44f1-b9a5-de7ec4e32c07" providerId="ADAL" clId="{46DA97D5-3457-4CF3-B917-10F563EE02DA}" dt="2021-01-13T21:07:42.890" v="2" actId="1076"/>
      <pc:docMkLst>
        <pc:docMk/>
      </pc:docMkLst>
      <pc:sldChg chg="modSp mod">
        <pc:chgData name="Andrew Godfrey" userId="c7ce5341-754d-44f1-b9a5-de7ec4e32c07" providerId="ADAL" clId="{46DA97D5-3457-4CF3-B917-10F563EE02DA}" dt="2021-01-13T21:07:42.890" v="2" actId="1076"/>
        <pc:sldMkLst>
          <pc:docMk/>
          <pc:sldMk cId="807951153" sldId="256"/>
        </pc:sldMkLst>
        <pc:spChg chg="mod">
          <ac:chgData name="Andrew Godfrey" userId="c7ce5341-754d-44f1-b9a5-de7ec4e32c07" providerId="ADAL" clId="{46DA97D5-3457-4CF3-B917-10F563EE02DA}" dt="2021-01-13T21:07:42.890" v="2" actId="1076"/>
          <ac:spMkLst>
            <pc:docMk/>
            <pc:sldMk cId="807951153" sldId="256"/>
            <ac:spMk id="2" creationId="{00000000-0000-0000-0000-000000000000}"/>
          </ac:spMkLst>
        </pc:spChg>
      </pc:sldChg>
    </pc:docChg>
  </pc:docChgLst>
  <pc:docChgLst>
    <pc:chgData name="Andrew Godfrey" userId="c7ce5341-754d-44f1-b9a5-de7ec4e32c07" providerId="ADAL" clId="{6689B3DA-EF9F-40EF-85FE-728E4D928095}"/>
    <pc:docChg chg="undo custSel delSld modSld sldOrd">
      <pc:chgData name="Andrew Godfrey" userId="c7ce5341-754d-44f1-b9a5-de7ec4e32c07" providerId="ADAL" clId="{6689B3DA-EF9F-40EF-85FE-728E4D928095}" dt="2023-10-19T09:37:03.695" v="58" actId="2696"/>
      <pc:docMkLst>
        <pc:docMk/>
      </pc:docMkLst>
      <pc:sldChg chg="modSp mod ord">
        <pc:chgData name="Andrew Godfrey" userId="c7ce5341-754d-44f1-b9a5-de7ec4e32c07" providerId="ADAL" clId="{6689B3DA-EF9F-40EF-85FE-728E4D928095}" dt="2023-10-19T09:36:13.942" v="3" actId="1076"/>
        <pc:sldMkLst>
          <pc:docMk/>
          <pc:sldMk cId="61141955" sldId="262"/>
        </pc:sldMkLst>
        <pc:picChg chg="mod">
          <ac:chgData name="Andrew Godfrey" userId="c7ce5341-754d-44f1-b9a5-de7ec4e32c07" providerId="ADAL" clId="{6689B3DA-EF9F-40EF-85FE-728E4D928095}" dt="2023-10-19T09:36:13.942" v="3" actId="1076"/>
          <ac:picMkLst>
            <pc:docMk/>
            <pc:sldMk cId="61141955" sldId="262"/>
            <ac:picMk id="2" creationId="{00000000-0000-0000-0000-000000000000}"/>
          </ac:picMkLst>
        </pc:picChg>
      </pc:sldChg>
      <pc:sldChg chg="modSp del mod">
        <pc:chgData name="Andrew Godfrey" userId="c7ce5341-754d-44f1-b9a5-de7ec4e32c07" providerId="ADAL" clId="{6689B3DA-EF9F-40EF-85FE-728E4D928095}" dt="2023-10-19T09:37:03.695" v="58" actId="2696"/>
        <pc:sldMkLst>
          <pc:docMk/>
          <pc:sldMk cId="119059711" sldId="274"/>
        </pc:sldMkLst>
        <pc:spChg chg="mod">
          <ac:chgData name="Andrew Godfrey" userId="c7ce5341-754d-44f1-b9a5-de7ec4e32c07" providerId="ADAL" clId="{6689B3DA-EF9F-40EF-85FE-728E4D928095}" dt="2023-10-19T09:36:28.931" v="57" actId="20577"/>
          <ac:spMkLst>
            <pc:docMk/>
            <pc:sldMk cId="119059711" sldId="274"/>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19/10/2023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676068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along the route</a:t>
            </a:r>
            <a:r>
              <a:rPr lang="en-GB" baseline="0" dirty="0"/>
              <a:t> rubbing out the whiteboard marker with permanent marker, use little arrows, the less ink you put on the map the better as you’ll be obscuring less detail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15</a:t>
            </a:fld>
            <a:endParaRPr lang="en-GB"/>
          </a:p>
        </p:txBody>
      </p:sp>
    </p:spTree>
    <p:extLst>
      <p:ext uri="{BB962C8B-B14F-4D97-AF65-F5344CB8AC3E}">
        <p14:creationId xmlns:p14="http://schemas.microsoft.com/office/powerpoint/2010/main" val="3329909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along the route</a:t>
            </a:r>
            <a:r>
              <a:rPr lang="en-GB" baseline="0" dirty="0"/>
              <a:t> rubbing out the whiteboard marker with permanent marker, use little arrows, the less ink you put on the map the better as you’ll be obscuring less detail</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16</a:t>
            </a:fld>
            <a:endParaRPr lang="en-GB"/>
          </a:p>
        </p:txBody>
      </p:sp>
    </p:spTree>
    <p:extLst>
      <p:ext uri="{BB962C8B-B14F-4D97-AF65-F5344CB8AC3E}">
        <p14:creationId xmlns:p14="http://schemas.microsoft.com/office/powerpoint/2010/main" val="380789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 the group so they can work on multiple days at once.</a:t>
            </a:r>
          </a:p>
          <a:p>
            <a:r>
              <a:rPr lang="en-GB" dirty="0"/>
              <a:t>This slide is to leave up with the process on while they do it</a:t>
            </a:r>
          </a:p>
        </p:txBody>
      </p:sp>
      <p:sp>
        <p:nvSpPr>
          <p:cNvPr id="4" name="Slide Number Placeholder 3"/>
          <p:cNvSpPr>
            <a:spLocks noGrp="1"/>
          </p:cNvSpPr>
          <p:nvPr>
            <p:ph type="sldNum" sz="quarter" idx="10"/>
          </p:nvPr>
        </p:nvSpPr>
        <p:spPr/>
        <p:txBody>
          <a:bodyPr/>
          <a:lstStyle/>
          <a:p>
            <a:fld id="{0BFE91F0-9802-4B1A-ADB5-A2E842E09843}" type="slidenum">
              <a:rPr lang="en-GB" smtClean="0"/>
              <a:t>17</a:t>
            </a:fld>
            <a:endParaRPr lang="en-GB"/>
          </a:p>
        </p:txBody>
      </p:sp>
    </p:spTree>
    <p:extLst>
      <p:ext uri="{BB962C8B-B14F-4D97-AF65-F5344CB8AC3E}">
        <p14:creationId xmlns:p14="http://schemas.microsoft.com/office/powerpoint/2010/main" val="350500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Looks like this string</a:t>
            </a:r>
            <a:r>
              <a:rPr lang="en-GB" baseline="0" dirty="0"/>
              <a:t> is probably knotted at 13km assuming the other end is being held at the 00 grid reference. Don’t stretch the string but hold it so it is slack</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4137955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Hold</a:t>
            </a:r>
            <a:r>
              <a:rPr lang="en-GB" baseline="0" dirty="0"/>
              <a:t> the start of the string at the start point and wiggle it around the route you intend to take marking it with the whiteboard marker as you go. If you need to lengthen or shorten it wipe out the marker and do that bit again. Be careful not to stretch the string</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6</a:t>
            </a:fld>
            <a:endParaRPr lang="en-GB"/>
          </a:p>
        </p:txBody>
      </p:sp>
    </p:spTree>
    <p:extLst>
      <p:ext uri="{BB962C8B-B14F-4D97-AF65-F5344CB8AC3E}">
        <p14:creationId xmlns:p14="http://schemas.microsoft.com/office/powerpoint/2010/main" val="373819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don’t get it checked now and it is too short or long or not on public rights of way you will have to correct it and the rest of the exercise later</a:t>
            </a:r>
          </a:p>
        </p:txBody>
      </p:sp>
      <p:sp>
        <p:nvSpPr>
          <p:cNvPr id="4" name="Slide Number Placeholder 3"/>
          <p:cNvSpPr>
            <a:spLocks noGrp="1"/>
          </p:cNvSpPr>
          <p:nvPr>
            <p:ph type="sldNum" sz="quarter" idx="5"/>
          </p:nvPr>
        </p:nvSpPr>
        <p:spPr/>
        <p:txBody>
          <a:bodyPr/>
          <a:lstStyle/>
          <a:p>
            <a:fld id="{0BFE91F0-9802-4B1A-ADB5-A2E842E09843}" type="slidenum">
              <a:rPr lang="en-GB" smtClean="0"/>
              <a:t>7</a:t>
            </a:fld>
            <a:endParaRPr lang="en-GB"/>
          </a:p>
        </p:txBody>
      </p:sp>
    </p:spTree>
    <p:extLst>
      <p:ext uri="{BB962C8B-B14F-4D97-AF65-F5344CB8AC3E}">
        <p14:creationId xmlns:p14="http://schemas.microsoft.com/office/powerpoint/2010/main" val="50354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need</a:t>
            </a:r>
            <a:r>
              <a:rPr lang="en-GB" baseline="0" dirty="0"/>
              <a:t> probably need 4 or 5 legs a per day. If possible choose points where you will definitely know where you are or where you have a decision to make or change direction.</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8</a:t>
            </a:fld>
            <a:endParaRPr lang="en-GB"/>
          </a:p>
        </p:txBody>
      </p:sp>
    </p:spTree>
    <p:extLst>
      <p:ext uri="{BB962C8B-B14F-4D97-AF65-F5344CB8AC3E}">
        <p14:creationId xmlns:p14="http://schemas.microsoft.com/office/powerpoint/2010/main" val="3964647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FE91F0-9802-4B1A-ADB5-A2E842E09843}" type="slidenum">
              <a:rPr lang="en-GB" smtClean="0"/>
              <a:t>10</a:t>
            </a:fld>
            <a:endParaRPr lang="en-GB"/>
          </a:p>
        </p:txBody>
      </p:sp>
    </p:spTree>
    <p:extLst>
      <p:ext uri="{BB962C8B-B14F-4D97-AF65-F5344CB8AC3E}">
        <p14:creationId xmlns:p14="http://schemas.microsoft.com/office/powerpoint/2010/main" val="3037574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route card. This version</a:t>
            </a:r>
            <a:r>
              <a:rPr lang="en-GB" baseline="0" dirty="0"/>
              <a:t> is an excel file that you can download from our website. It does a lot of the maths for you</a:t>
            </a:r>
          </a:p>
          <a:p>
            <a:r>
              <a:rPr lang="en-GB" baseline="0" dirty="0"/>
              <a:t>You complete one route card per day and one row of the route card per leg.</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12</a:t>
            </a:fld>
            <a:endParaRPr lang="en-GB"/>
          </a:p>
        </p:txBody>
      </p:sp>
    </p:spTree>
    <p:extLst>
      <p:ext uri="{BB962C8B-B14F-4D97-AF65-F5344CB8AC3E}">
        <p14:creationId xmlns:p14="http://schemas.microsoft.com/office/powerpoint/2010/main" val="1890069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by giving your team a name and completing</a:t>
            </a:r>
            <a:r>
              <a:rPr lang="en-GB" baseline="0" dirty="0"/>
              <a:t> the first 3 rows. If you don’t know your walking speed leave it at 3km / hour and 60 seconds per 10 meters climb</a:t>
            </a:r>
          </a:p>
          <a:p>
            <a:r>
              <a:rPr lang="en-GB" baseline="0" dirty="0"/>
              <a:t>Next to ‘start:’ (in the first column 4</a:t>
            </a:r>
            <a:r>
              <a:rPr lang="en-GB" baseline="30000" dirty="0"/>
              <a:t>th</a:t>
            </a:r>
            <a:r>
              <a:rPr lang="en-GB" baseline="0" dirty="0"/>
              <a:t> row) write a description of the start point (camp site in this instance)</a:t>
            </a:r>
          </a:p>
          <a:p>
            <a:r>
              <a:rPr lang="en-GB" baseline="0" dirty="0"/>
              <a:t>In the GR under it put the grid reference of the start point.</a:t>
            </a:r>
          </a:p>
          <a:p>
            <a:r>
              <a:rPr lang="en-GB" baseline="0" dirty="0"/>
              <a:t>Put in a sensible start time.</a:t>
            </a:r>
          </a:p>
          <a:p>
            <a:r>
              <a:rPr lang="en-GB" baseline="0" dirty="0"/>
              <a:t>For each row point out what to put in each column (next to ‘To:’ put a description and ‘GR’ is the grid reference</a:t>
            </a:r>
          </a:p>
          <a:p>
            <a:r>
              <a:rPr lang="en-GB" baseline="0" dirty="0"/>
              <a:t>For route information they can describe the route or list key features where they will know where they are and in order.</a:t>
            </a:r>
          </a:p>
          <a:p>
            <a:r>
              <a:rPr lang="en-GB" baseline="0" dirty="0"/>
              <a:t>Escape in emergency to: put the name of a farm or village or road that you might go to for help if necessary</a:t>
            </a:r>
          </a:p>
          <a:p>
            <a:r>
              <a:rPr lang="en-GB" baseline="0" dirty="0"/>
              <a:t>At the end adjust the times for stops and meals to ensure that the time requirement is fulfilled</a:t>
            </a:r>
          </a:p>
          <a:p>
            <a:r>
              <a:rPr lang="en-GB" baseline="0" dirty="0"/>
              <a:t>Fill in the bottom rows</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13</a:t>
            </a:fld>
            <a:endParaRPr lang="en-GB"/>
          </a:p>
        </p:txBody>
      </p:sp>
    </p:spTree>
    <p:extLst>
      <p:ext uri="{BB962C8B-B14F-4D97-AF65-F5344CB8AC3E}">
        <p14:creationId xmlns:p14="http://schemas.microsoft.com/office/powerpoint/2010/main" val="762056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14</a:t>
            </a:fld>
            <a:endParaRPr lang="en-GB"/>
          </a:p>
        </p:txBody>
      </p:sp>
    </p:spTree>
    <p:extLst>
      <p:ext uri="{BB962C8B-B14F-4D97-AF65-F5344CB8AC3E}">
        <p14:creationId xmlns:p14="http://schemas.microsoft.com/office/powerpoint/2010/main" val="4215119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9422" y="289883"/>
            <a:ext cx="7766936" cy="1770887"/>
          </a:xfrm>
        </p:spPr>
        <p:txBody>
          <a:bodyPr/>
          <a:lstStyle/>
          <a:p>
            <a:pPr algn="l"/>
            <a:r>
              <a:rPr lang="en-GB" dirty="0">
                <a:solidFill>
                  <a:schemeClr val="accent2">
                    <a:lumMod val="75000"/>
                  </a:schemeClr>
                </a:solidFill>
              </a:rPr>
              <a:t>Planning a route</a:t>
            </a:r>
            <a:br>
              <a:rPr lang="en-GB" dirty="0">
                <a:solidFill>
                  <a:schemeClr val="accent2">
                    <a:lumMod val="75000"/>
                  </a:schemeClr>
                </a:solidFill>
              </a:rPr>
            </a:br>
            <a:r>
              <a:rPr lang="en-GB" dirty="0">
                <a:solidFill>
                  <a:schemeClr val="accent2">
                    <a:lumMod val="75000"/>
                  </a:schemeClr>
                </a:solidFill>
              </a:rPr>
              <a:t>using a paper map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5" name="Picture 4">
            <a:extLst>
              <a:ext uri="{FF2B5EF4-FFF2-40B4-BE49-F238E27FC236}">
                <a16:creationId xmlns:a16="http://schemas.microsoft.com/office/drawing/2014/main" id="{85A904A1-2478-45C7-986E-8EE0FB463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103" y="2286832"/>
            <a:ext cx="6352379" cy="4256976"/>
          </a:xfrm>
          <a:prstGeom prst="rect">
            <a:avLst/>
          </a:prstGeom>
          <a:ln>
            <a:solidFill>
              <a:schemeClr val="tx1"/>
            </a:solidFill>
          </a:ln>
        </p:spPr>
      </p:pic>
    </p:spTree>
    <p:extLst>
      <p:ext uri="{BB962C8B-B14F-4D97-AF65-F5344CB8AC3E}">
        <p14:creationId xmlns:p14="http://schemas.microsoft.com/office/powerpoint/2010/main" val="80795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a:off x="806987" y="791571"/>
            <a:ext cx="4242306"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Plotting a route</a:t>
            </a:r>
          </a:p>
        </p:txBody>
      </p:sp>
      <p:sp>
        <p:nvSpPr>
          <p:cNvPr id="8" name="Content Placeholder 2"/>
          <p:cNvSpPr txBox="1">
            <a:spLocks/>
          </p:cNvSpPr>
          <p:nvPr/>
        </p:nvSpPr>
        <p:spPr>
          <a:xfrm>
            <a:off x="854757" y="1583141"/>
            <a:ext cx="8874870" cy="50877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Clr>
                <a:schemeClr val="accent2">
                  <a:lumMod val="50000"/>
                </a:schemeClr>
              </a:buClr>
              <a:buFont typeface="+mj-lt"/>
              <a:buAutoNum type="arabicPeriod"/>
            </a:pPr>
            <a:r>
              <a:rPr lang="en-GB" sz="2400" dirty="0"/>
              <a:t>Mark your map with the day’s start, end and via points</a:t>
            </a:r>
          </a:p>
          <a:p>
            <a:pPr marL="457200" indent="-457200">
              <a:buClr>
                <a:schemeClr val="accent2">
                  <a:lumMod val="50000"/>
                </a:schemeClr>
              </a:buClr>
              <a:buFont typeface="+mj-lt"/>
              <a:buAutoNum type="arabicPeriod"/>
            </a:pPr>
            <a:r>
              <a:rPr lang="en-GB" sz="2400" dirty="0"/>
              <a:t>Knot a piece of string to suitable length for your day</a:t>
            </a:r>
          </a:p>
          <a:p>
            <a:pPr marL="457200" indent="-457200">
              <a:buClr>
                <a:schemeClr val="accent2">
                  <a:lumMod val="50000"/>
                </a:schemeClr>
              </a:buClr>
              <a:buFont typeface="+mj-lt"/>
              <a:buAutoNum type="arabicPeriod"/>
            </a:pPr>
            <a:r>
              <a:rPr lang="en-GB" sz="2400" dirty="0"/>
              <a:t>Mark your intended route on map with whiteboard marker</a:t>
            </a:r>
          </a:p>
          <a:p>
            <a:pPr marL="457200" indent="-457200">
              <a:buClr>
                <a:schemeClr val="accent2">
                  <a:lumMod val="50000"/>
                </a:schemeClr>
              </a:buClr>
              <a:buFont typeface="+mj-lt"/>
              <a:buAutoNum type="arabicPeriod"/>
            </a:pPr>
            <a:r>
              <a:rPr lang="en-GB" sz="2400" dirty="0"/>
              <a:t>Ask staff to check it</a:t>
            </a:r>
          </a:p>
          <a:p>
            <a:pPr marL="457200" indent="-457200">
              <a:buClr>
                <a:schemeClr val="accent2">
                  <a:lumMod val="50000"/>
                </a:schemeClr>
              </a:buClr>
              <a:buFont typeface="+mj-lt"/>
              <a:buAutoNum type="arabicPeriod"/>
            </a:pPr>
            <a:r>
              <a:rPr lang="en-GB" sz="2400" dirty="0"/>
              <a:t>Split into legs</a:t>
            </a:r>
          </a:p>
          <a:p>
            <a:pPr marL="457200" indent="-457200">
              <a:buClr>
                <a:schemeClr val="accent2">
                  <a:lumMod val="50000"/>
                </a:schemeClr>
              </a:buClr>
              <a:buFont typeface="+mj-lt"/>
              <a:buAutoNum type="arabicPeriod"/>
            </a:pPr>
            <a:r>
              <a:rPr lang="en-GB" sz="2400" dirty="0"/>
              <a:t>Ask staff to check the legs</a:t>
            </a:r>
          </a:p>
          <a:p>
            <a:pPr marL="0" indent="0">
              <a:buFont typeface="Wingdings 3" charset="2"/>
              <a:buNone/>
            </a:pPr>
            <a:endParaRPr lang="en-GB" dirty="0"/>
          </a:p>
          <a:p>
            <a:pPr marL="0" indent="0">
              <a:buFont typeface="Wingdings 3" charset="2"/>
              <a:buNone/>
            </a:pPr>
            <a:endParaRPr lang="en-GB" dirty="0"/>
          </a:p>
        </p:txBody>
      </p:sp>
      <p:sp>
        <p:nvSpPr>
          <p:cNvPr id="10"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spTree>
    <p:extLst>
      <p:ext uri="{BB962C8B-B14F-4D97-AF65-F5344CB8AC3E}">
        <p14:creationId xmlns:p14="http://schemas.microsoft.com/office/powerpoint/2010/main" val="1029980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a:off x="806987" y="791571"/>
            <a:ext cx="4242306"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Plotting a route</a:t>
            </a:r>
          </a:p>
        </p:txBody>
      </p:sp>
      <p:sp>
        <p:nvSpPr>
          <p:cNvPr id="8" name="Content Placeholder 2"/>
          <p:cNvSpPr txBox="1">
            <a:spLocks/>
          </p:cNvSpPr>
          <p:nvPr/>
        </p:nvSpPr>
        <p:spPr>
          <a:xfrm>
            <a:off x="854757" y="1583141"/>
            <a:ext cx="8823499" cy="50877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Clr>
                <a:schemeClr val="accent2">
                  <a:lumMod val="50000"/>
                </a:schemeClr>
              </a:buClr>
              <a:buFont typeface="+mj-lt"/>
              <a:buAutoNum type="arabicPeriod"/>
            </a:pPr>
            <a:r>
              <a:rPr lang="en-GB" sz="2400" dirty="0"/>
              <a:t>Mark your map with the day’s start, end and via points</a:t>
            </a:r>
          </a:p>
          <a:p>
            <a:pPr marL="457200" indent="-457200">
              <a:buClr>
                <a:schemeClr val="accent2">
                  <a:lumMod val="50000"/>
                </a:schemeClr>
              </a:buClr>
              <a:buFont typeface="+mj-lt"/>
              <a:buAutoNum type="arabicPeriod"/>
            </a:pPr>
            <a:r>
              <a:rPr lang="en-GB" sz="2400" dirty="0"/>
              <a:t>Knot a piece of string to suitable length for your day</a:t>
            </a:r>
          </a:p>
          <a:p>
            <a:pPr marL="457200" indent="-457200">
              <a:buClr>
                <a:schemeClr val="accent2">
                  <a:lumMod val="50000"/>
                </a:schemeClr>
              </a:buClr>
              <a:buFont typeface="+mj-lt"/>
              <a:buAutoNum type="arabicPeriod"/>
            </a:pPr>
            <a:r>
              <a:rPr lang="en-GB" sz="2400" dirty="0"/>
              <a:t>Mark your intended route on map with whiteboard marker</a:t>
            </a:r>
          </a:p>
          <a:p>
            <a:pPr marL="457200" indent="-457200">
              <a:buClr>
                <a:schemeClr val="accent2">
                  <a:lumMod val="50000"/>
                </a:schemeClr>
              </a:buClr>
              <a:buFont typeface="+mj-lt"/>
              <a:buAutoNum type="arabicPeriod"/>
            </a:pPr>
            <a:r>
              <a:rPr lang="en-GB" sz="2400" dirty="0"/>
              <a:t>Ask staff to check it</a:t>
            </a:r>
          </a:p>
          <a:p>
            <a:pPr marL="457200" indent="-457200">
              <a:buClr>
                <a:schemeClr val="accent2">
                  <a:lumMod val="50000"/>
                </a:schemeClr>
              </a:buClr>
              <a:buFont typeface="+mj-lt"/>
              <a:buAutoNum type="arabicPeriod"/>
            </a:pPr>
            <a:r>
              <a:rPr lang="en-GB" sz="2400" dirty="0"/>
              <a:t>Split into legs</a:t>
            </a:r>
          </a:p>
          <a:p>
            <a:pPr marL="457200" indent="-457200">
              <a:buClr>
                <a:schemeClr val="accent2">
                  <a:lumMod val="50000"/>
                </a:schemeClr>
              </a:buClr>
              <a:buFont typeface="+mj-lt"/>
              <a:buAutoNum type="arabicPeriod"/>
            </a:pPr>
            <a:r>
              <a:rPr lang="en-GB" sz="2400" dirty="0"/>
              <a:t>Ask staff to check the legs</a:t>
            </a:r>
          </a:p>
          <a:p>
            <a:pPr marL="457200" indent="-457200">
              <a:buClr>
                <a:schemeClr val="accent2">
                  <a:lumMod val="50000"/>
                </a:schemeClr>
              </a:buClr>
              <a:buFont typeface="+mj-lt"/>
              <a:buAutoNum type="arabicPeriod"/>
            </a:pPr>
            <a:r>
              <a:rPr lang="en-GB" sz="2400" dirty="0"/>
              <a:t>Fill in route card</a:t>
            </a:r>
          </a:p>
          <a:p>
            <a:pPr marL="0" indent="0">
              <a:buFont typeface="Wingdings 3" charset="2"/>
              <a:buNone/>
            </a:pPr>
            <a:endParaRPr lang="en-GB" dirty="0"/>
          </a:p>
          <a:p>
            <a:pPr marL="0" indent="0">
              <a:buFont typeface="Wingdings 3" charset="2"/>
              <a:buNone/>
            </a:pPr>
            <a:endParaRPr lang="en-GB" dirty="0"/>
          </a:p>
        </p:txBody>
      </p:sp>
      <p:sp>
        <p:nvSpPr>
          <p:cNvPr id="10"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spTree>
    <p:extLst>
      <p:ext uri="{BB962C8B-B14F-4D97-AF65-F5344CB8AC3E}">
        <p14:creationId xmlns:p14="http://schemas.microsoft.com/office/powerpoint/2010/main" val="876177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sp>
        <p:nvSpPr>
          <p:cNvPr id="6" name="Title 1"/>
          <p:cNvSpPr txBox="1">
            <a:spLocks/>
          </p:cNvSpPr>
          <p:nvPr/>
        </p:nvSpPr>
        <p:spPr>
          <a:xfrm>
            <a:off x="806987" y="791571"/>
            <a:ext cx="7073292"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Fill in a route card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283" y="1536206"/>
            <a:ext cx="6998396" cy="5089743"/>
          </a:xfrm>
          <a:prstGeom prst="rect">
            <a:avLst/>
          </a:prstGeom>
        </p:spPr>
      </p:pic>
    </p:spTree>
    <p:extLst>
      <p:ext uri="{BB962C8B-B14F-4D97-AF65-F5344CB8AC3E}">
        <p14:creationId xmlns:p14="http://schemas.microsoft.com/office/powerpoint/2010/main" val="4057165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sp>
        <p:nvSpPr>
          <p:cNvPr id="6" name="Title 1"/>
          <p:cNvSpPr txBox="1">
            <a:spLocks/>
          </p:cNvSpPr>
          <p:nvPr/>
        </p:nvSpPr>
        <p:spPr>
          <a:xfrm>
            <a:off x="806987" y="791571"/>
            <a:ext cx="7073292"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Fill in a route card</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99" y="1583141"/>
            <a:ext cx="9772820" cy="239186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199" y="4356739"/>
            <a:ext cx="9861055" cy="186889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87" y="3954460"/>
            <a:ext cx="10058400" cy="334796"/>
          </a:xfrm>
          <a:prstGeom prst="rect">
            <a:avLst/>
          </a:prstGeom>
        </p:spPr>
      </p:pic>
    </p:spTree>
    <p:extLst>
      <p:ext uri="{BB962C8B-B14F-4D97-AF65-F5344CB8AC3E}">
        <p14:creationId xmlns:p14="http://schemas.microsoft.com/office/powerpoint/2010/main" val="2910061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sp>
        <p:nvSpPr>
          <p:cNvPr id="6" name="Title 1"/>
          <p:cNvSpPr txBox="1">
            <a:spLocks/>
          </p:cNvSpPr>
          <p:nvPr/>
        </p:nvSpPr>
        <p:spPr>
          <a:xfrm>
            <a:off x="806987" y="791571"/>
            <a:ext cx="7073292"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Fill in a route card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283" y="1536206"/>
            <a:ext cx="6998396" cy="5089743"/>
          </a:xfrm>
          <a:prstGeom prst="rect">
            <a:avLst/>
          </a:prstGeom>
        </p:spPr>
      </p:pic>
    </p:spTree>
    <p:extLst>
      <p:ext uri="{BB962C8B-B14F-4D97-AF65-F5344CB8AC3E}">
        <p14:creationId xmlns:p14="http://schemas.microsoft.com/office/powerpoint/2010/main" val="503788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4757" y="1583141"/>
            <a:ext cx="8915967" cy="5087705"/>
          </a:xfrm>
        </p:spPr>
        <p:txBody>
          <a:bodyPr>
            <a:normAutofit/>
          </a:bodyPr>
          <a:lstStyle/>
          <a:p>
            <a:pPr marL="457200" indent="-457200">
              <a:buClr>
                <a:schemeClr val="accent2">
                  <a:lumMod val="50000"/>
                </a:schemeClr>
              </a:buClr>
              <a:buFont typeface="+mj-lt"/>
              <a:buAutoNum type="arabicPeriod"/>
            </a:pPr>
            <a:r>
              <a:rPr lang="en-GB" sz="2400" dirty="0"/>
              <a:t>Mark your map with the day’s start, end and via points</a:t>
            </a:r>
          </a:p>
          <a:p>
            <a:pPr marL="457200" indent="-457200">
              <a:buClr>
                <a:schemeClr val="accent2">
                  <a:lumMod val="50000"/>
                </a:schemeClr>
              </a:buClr>
              <a:buFont typeface="+mj-lt"/>
              <a:buAutoNum type="arabicPeriod"/>
            </a:pPr>
            <a:r>
              <a:rPr lang="en-GB" sz="2400" dirty="0"/>
              <a:t>Knot a piece of string to suitable length for your day</a:t>
            </a:r>
          </a:p>
          <a:p>
            <a:pPr marL="457200" indent="-457200">
              <a:buClr>
                <a:schemeClr val="accent2">
                  <a:lumMod val="50000"/>
                </a:schemeClr>
              </a:buClr>
              <a:buFont typeface="+mj-lt"/>
              <a:buAutoNum type="arabicPeriod"/>
            </a:pPr>
            <a:r>
              <a:rPr lang="en-GB" sz="2400" dirty="0"/>
              <a:t>Mark your intended route on map with whiteboard marker</a:t>
            </a:r>
          </a:p>
          <a:p>
            <a:pPr marL="457200" indent="-457200">
              <a:buClr>
                <a:schemeClr val="accent2">
                  <a:lumMod val="50000"/>
                </a:schemeClr>
              </a:buClr>
              <a:buFont typeface="+mj-lt"/>
              <a:buAutoNum type="arabicPeriod"/>
            </a:pPr>
            <a:r>
              <a:rPr lang="en-GB" sz="2400" dirty="0"/>
              <a:t>Ask staff to check it</a:t>
            </a:r>
          </a:p>
          <a:p>
            <a:pPr marL="457200" indent="-457200">
              <a:buClr>
                <a:schemeClr val="accent2">
                  <a:lumMod val="50000"/>
                </a:schemeClr>
              </a:buClr>
              <a:buFont typeface="+mj-lt"/>
              <a:buAutoNum type="arabicPeriod"/>
            </a:pPr>
            <a:r>
              <a:rPr lang="en-GB" sz="2400" dirty="0"/>
              <a:t>Split into legs</a:t>
            </a:r>
          </a:p>
          <a:p>
            <a:pPr marL="457200" indent="-457200">
              <a:buClr>
                <a:schemeClr val="accent2">
                  <a:lumMod val="50000"/>
                </a:schemeClr>
              </a:buClr>
              <a:buFont typeface="+mj-lt"/>
              <a:buAutoNum type="arabicPeriod"/>
            </a:pPr>
            <a:r>
              <a:rPr lang="en-GB" sz="2400" dirty="0"/>
              <a:t>Ask staff to check the legs</a:t>
            </a:r>
          </a:p>
          <a:p>
            <a:pPr marL="457200" indent="-457200">
              <a:buClr>
                <a:schemeClr val="accent2">
                  <a:lumMod val="50000"/>
                </a:schemeClr>
              </a:buClr>
              <a:buFont typeface="+mj-lt"/>
              <a:buAutoNum type="arabicPeriod"/>
            </a:pPr>
            <a:r>
              <a:rPr lang="en-GB" sz="2400" dirty="0"/>
              <a:t>Fill in route card</a:t>
            </a:r>
          </a:p>
          <a:p>
            <a:pPr marL="457200" indent="-457200">
              <a:buClr>
                <a:schemeClr val="accent2">
                  <a:lumMod val="50000"/>
                </a:schemeClr>
              </a:buClr>
              <a:buFont typeface="+mj-lt"/>
              <a:buAutoNum type="arabicPeriod"/>
            </a:pPr>
            <a:r>
              <a:rPr lang="en-GB" sz="2400" dirty="0"/>
              <a:t>Replace whiteboard marker with permanent marker</a:t>
            </a:r>
          </a:p>
          <a:p>
            <a:pPr marL="0" indent="0">
              <a:buNone/>
            </a:pPr>
            <a:endParaRPr lang="en-GB" dirty="0"/>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a:off x="806987" y="791571"/>
            <a:ext cx="4242306"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Plotting a route</a:t>
            </a:r>
          </a:p>
        </p:txBody>
      </p:sp>
      <p:sp>
        <p:nvSpPr>
          <p:cNvPr id="8"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spTree>
    <p:extLst>
      <p:ext uri="{BB962C8B-B14F-4D97-AF65-F5344CB8AC3E}">
        <p14:creationId xmlns:p14="http://schemas.microsoft.com/office/powerpoint/2010/main" val="2991707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a:off x="806987" y="791571"/>
            <a:ext cx="9219882"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Plotting a route – Permanent marking</a:t>
            </a:r>
          </a:p>
        </p:txBody>
      </p:sp>
      <p:sp>
        <p:nvSpPr>
          <p:cNvPr id="8" name="Content Placeholder 2"/>
          <p:cNvSpPr txBox="1">
            <a:spLocks/>
          </p:cNvSpPr>
          <p:nvPr/>
        </p:nvSpPr>
        <p:spPr>
          <a:xfrm>
            <a:off x="854757" y="1583141"/>
            <a:ext cx="8731032" cy="50877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Clr>
                <a:schemeClr val="accent2">
                  <a:lumMod val="50000"/>
                </a:schemeClr>
              </a:buClr>
              <a:buFont typeface="+mj-lt"/>
              <a:buAutoNum type="arabicPeriod"/>
            </a:pPr>
            <a:r>
              <a:rPr lang="en-GB" sz="2400" dirty="0"/>
              <a:t>Mark your map with the day’s start, end and via points</a:t>
            </a:r>
          </a:p>
          <a:p>
            <a:pPr marL="457200" indent="-457200">
              <a:buClr>
                <a:schemeClr val="accent2">
                  <a:lumMod val="50000"/>
                </a:schemeClr>
              </a:buClr>
              <a:buFont typeface="+mj-lt"/>
              <a:buAutoNum type="arabicPeriod"/>
            </a:pPr>
            <a:r>
              <a:rPr lang="en-GB" sz="2400" dirty="0"/>
              <a:t>Knot a piece of string to suitable length for your day</a:t>
            </a:r>
          </a:p>
          <a:p>
            <a:pPr marL="457200" indent="-457200">
              <a:buClr>
                <a:schemeClr val="accent2">
                  <a:lumMod val="50000"/>
                </a:schemeClr>
              </a:buClr>
              <a:buFont typeface="+mj-lt"/>
              <a:buAutoNum type="arabicPeriod"/>
            </a:pPr>
            <a:r>
              <a:rPr lang="en-GB" sz="2400" dirty="0"/>
              <a:t>Mark your intended route on map with whiteboard marker</a:t>
            </a:r>
          </a:p>
          <a:p>
            <a:pPr marL="457200" indent="-457200">
              <a:buClr>
                <a:schemeClr val="accent2">
                  <a:lumMod val="50000"/>
                </a:schemeClr>
              </a:buClr>
              <a:buFont typeface="+mj-lt"/>
              <a:buAutoNum type="arabicPeriod"/>
            </a:pPr>
            <a:r>
              <a:rPr lang="en-GB" sz="2400" dirty="0"/>
              <a:t>Ask staff to check it</a:t>
            </a:r>
          </a:p>
          <a:p>
            <a:pPr marL="457200" indent="-457200">
              <a:buClr>
                <a:schemeClr val="accent2">
                  <a:lumMod val="50000"/>
                </a:schemeClr>
              </a:buClr>
              <a:buFont typeface="+mj-lt"/>
              <a:buAutoNum type="arabicPeriod"/>
            </a:pPr>
            <a:r>
              <a:rPr lang="en-GB" sz="2400" dirty="0"/>
              <a:t>Split into legs</a:t>
            </a:r>
          </a:p>
          <a:p>
            <a:pPr marL="457200" indent="-457200">
              <a:buClr>
                <a:schemeClr val="accent2">
                  <a:lumMod val="50000"/>
                </a:schemeClr>
              </a:buClr>
              <a:buFont typeface="+mj-lt"/>
              <a:buAutoNum type="arabicPeriod"/>
            </a:pPr>
            <a:r>
              <a:rPr lang="en-GB" sz="2400" dirty="0"/>
              <a:t>Ask staff to check the legs</a:t>
            </a:r>
          </a:p>
          <a:p>
            <a:pPr marL="457200" indent="-457200">
              <a:buClr>
                <a:schemeClr val="accent2">
                  <a:lumMod val="50000"/>
                </a:schemeClr>
              </a:buClr>
              <a:buFont typeface="+mj-lt"/>
              <a:buAutoNum type="arabicPeriod"/>
            </a:pPr>
            <a:r>
              <a:rPr lang="en-GB" sz="2400" dirty="0"/>
              <a:t>Fill in route card</a:t>
            </a:r>
          </a:p>
          <a:p>
            <a:pPr marL="457200" indent="-457200">
              <a:buClr>
                <a:schemeClr val="accent2">
                  <a:lumMod val="50000"/>
                </a:schemeClr>
              </a:buClr>
              <a:buFont typeface="+mj-lt"/>
              <a:buAutoNum type="arabicPeriod"/>
            </a:pPr>
            <a:r>
              <a:rPr lang="en-GB" sz="2400" dirty="0"/>
              <a:t>Replace whiteboard marker with permanent marker</a:t>
            </a:r>
          </a:p>
          <a:p>
            <a:pPr marL="0" indent="0">
              <a:buFont typeface="Wingdings 3" charset="2"/>
              <a:buNone/>
            </a:pPr>
            <a:endParaRPr lang="en-GB" dirty="0"/>
          </a:p>
          <a:p>
            <a:pPr marL="0" indent="0">
              <a:buFont typeface="Wingdings 3" charset="2"/>
              <a:buNone/>
            </a:pPr>
            <a:endParaRPr lang="en-GB" dirty="0"/>
          </a:p>
        </p:txBody>
      </p:sp>
      <p:sp>
        <p:nvSpPr>
          <p:cNvPr id="10"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6" t="7312" r="196" b="880"/>
          <a:stretch/>
        </p:blipFill>
        <p:spPr>
          <a:xfrm>
            <a:off x="1239595" y="1536206"/>
            <a:ext cx="8346194" cy="5108249"/>
          </a:xfrm>
          <a:prstGeom prst="rect">
            <a:avLst/>
          </a:prstGeom>
          <a:ln>
            <a:solidFill>
              <a:schemeClr val="tx1"/>
            </a:solidFill>
          </a:ln>
        </p:spPr>
      </p:pic>
    </p:spTree>
    <p:extLst>
      <p:ext uri="{BB962C8B-B14F-4D97-AF65-F5344CB8AC3E}">
        <p14:creationId xmlns:p14="http://schemas.microsoft.com/office/powerpoint/2010/main" val="692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4757" y="1583141"/>
            <a:ext cx="8915967" cy="5087705"/>
          </a:xfrm>
        </p:spPr>
        <p:txBody>
          <a:bodyPr>
            <a:normAutofit/>
          </a:bodyPr>
          <a:lstStyle/>
          <a:p>
            <a:pPr marL="457200" indent="-457200">
              <a:buClr>
                <a:schemeClr val="accent2">
                  <a:lumMod val="50000"/>
                </a:schemeClr>
              </a:buClr>
              <a:buFont typeface="+mj-lt"/>
              <a:buAutoNum type="arabicPeriod"/>
            </a:pPr>
            <a:r>
              <a:rPr lang="en-GB" sz="2400" dirty="0"/>
              <a:t>Mark your map with the day’s start, end and via points</a:t>
            </a:r>
          </a:p>
          <a:p>
            <a:pPr marL="457200" indent="-457200">
              <a:buClr>
                <a:schemeClr val="accent2">
                  <a:lumMod val="50000"/>
                </a:schemeClr>
              </a:buClr>
              <a:buFont typeface="+mj-lt"/>
              <a:buAutoNum type="arabicPeriod"/>
            </a:pPr>
            <a:r>
              <a:rPr lang="en-GB" sz="2400" dirty="0"/>
              <a:t>Knot a piece of string to suitable length for your day</a:t>
            </a:r>
          </a:p>
          <a:p>
            <a:pPr marL="457200" indent="-457200">
              <a:buClr>
                <a:schemeClr val="accent2">
                  <a:lumMod val="50000"/>
                </a:schemeClr>
              </a:buClr>
              <a:buFont typeface="+mj-lt"/>
              <a:buAutoNum type="arabicPeriod"/>
            </a:pPr>
            <a:r>
              <a:rPr lang="en-GB" sz="2400" dirty="0"/>
              <a:t>Mark your intended route on map with whiteboard marker</a:t>
            </a:r>
          </a:p>
          <a:p>
            <a:pPr marL="457200" indent="-457200">
              <a:buClr>
                <a:schemeClr val="accent2">
                  <a:lumMod val="50000"/>
                </a:schemeClr>
              </a:buClr>
              <a:buFont typeface="+mj-lt"/>
              <a:buAutoNum type="arabicPeriod"/>
            </a:pPr>
            <a:r>
              <a:rPr lang="en-GB" sz="2400" dirty="0"/>
              <a:t>Ask staff to check it</a:t>
            </a:r>
          </a:p>
          <a:p>
            <a:pPr marL="457200" indent="-457200">
              <a:buClr>
                <a:schemeClr val="accent2">
                  <a:lumMod val="50000"/>
                </a:schemeClr>
              </a:buClr>
              <a:buFont typeface="+mj-lt"/>
              <a:buAutoNum type="arabicPeriod"/>
            </a:pPr>
            <a:r>
              <a:rPr lang="en-GB" sz="2400" dirty="0"/>
              <a:t>Split into legs</a:t>
            </a:r>
          </a:p>
          <a:p>
            <a:pPr marL="457200" indent="-457200">
              <a:buClr>
                <a:schemeClr val="accent2">
                  <a:lumMod val="50000"/>
                </a:schemeClr>
              </a:buClr>
              <a:buFont typeface="+mj-lt"/>
              <a:buAutoNum type="arabicPeriod"/>
            </a:pPr>
            <a:r>
              <a:rPr lang="en-GB" sz="2400" dirty="0"/>
              <a:t>Ask staff to check the legs</a:t>
            </a:r>
          </a:p>
          <a:p>
            <a:pPr marL="457200" indent="-457200">
              <a:buClr>
                <a:schemeClr val="accent2">
                  <a:lumMod val="50000"/>
                </a:schemeClr>
              </a:buClr>
              <a:buFont typeface="+mj-lt"/>
              <a:buAutoNum type="arabicPeriod"/>
            </a:pPr>
            <a:r>
              <a:rPr lang="en-GB" sz="2400" dirty="0"/>
              <a:t>Fill in route card</a:t>
            </a:r>
          </a:p>
          <a:p>
            <a:pPr marL="457200" indent="-457200">
              <a:buClr>
                <a:schemeClr val="accent2">
                  <a:lumMod val="50000"/>
                </a:schemeClr>
              </a:buClr>
              <a:buFont typeface="+mj-lt"/>
              <a:buAutoNum type="arabicPeriod"/>
            </a:pPr>
            <a:r>
              <a:rPr lang="en-GB" sz="2400" dirty="0"/>
              <a:t>Replace whiteboard marker with permanent marker</a:t>
            </a:r>
          </a:p>
          <a:p>
            <a:pPr marL="0" indent="0">
              <a:buNone/>
            </a:pPr>
            <a:endParaRPr lang="en-GB" dirty="0"/>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a:off x="806987" y="791571"/>
            <a:ext cx="4242306"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Plotting a route</a:t>
            </a:r>
          </a:p>
        </p:txBody>
      </p:sp>
      <p:sp>
        <p:nvSpPr>
          <p:cNvPr id="8"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spTree>
    <p:extLst>
      <p:ext uri="{BB962C8B-B14F-4D97-AF65-F5344CB8AC3E}">
        <p14:creationId xmlns:p14="http://schemas.microsoft.com/office/powerpoint/2010/main" val="3680855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dirty="0">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dirty="0"/>
              <a:t>This presentation is designed for use alongside our ‘Course notes’ and ‘Workbook’ booklets, and lesson plans all of which are downloadable for free from our website </a:t>
            </a:r>
            <a:r>
              <a:rPr lang="en-GB" dirty="0">
                <a:hlinkClick r:id="rId2"/>
              </a:rPr>
              <a:t>https://www.lupineadventure.co.uk/downloads/dofe-downloads.html</a:t>
            </a:r>
            <a:br>
              <a:rPr lang="en-GB" dirty="0"/>
            </a:br>
            <a:r>
              <a:rPr lang="en-GB" dirty="0"/>
              <a:t>or google ‘Lupine DofE downloads’.</a:t>
            </a:r>
          </a:p>
          <a:p>
            <a:r>
              <a:rPr lang="en-GB" dirty="0"/>
              <a:t>The presentations are designed so that they can be used at all DofE levels simply tailor the depth that you go into each subject and maybe skip some slides accordingly.</a:t>
            </a:r>
          </a:p>
          <a:p>
            <a:r>
              <a:rPr lang="en-GB" dirty="0"/>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dirty="0"/>
              <a:t>You are free to edit the presentation for your organisation however you wish but please don’t distribute further, we would rather you point people to our website.</a:t>
            </a:r>
          </a:p>
          <a:p>
            <a:r>
              <a:rPr lang="en-GB" dirty="0"/>
              <a:t>If you would like to be informed of future releases then subscribe to our mailing list from our website.</a:t>
            </a:r>
          </a:p>
          <a:p>
            <a:r>
              <a:rPr lang="en-GB" dirty="0"/>
              <a:t>If you would like early copies of, and to be involved in shaping, future resources then join our Facebook group for this purpose https://www.facebook.com/groups/859994524494945/</a:t>
            </a:r>
          </a:p>
          <a:p>
            <a:r>
              <a:rPr lang="en-GB" dirty="0"/>
              <a:t>Lupine Adventure Co-op are an approved activity provider for the expedition section of the DofE. Please do get in touch if you would like assistance with running any part, or all of your expedition programme.</a:t>
            </a:r>
          </a:p>
          <a:p>
            <a:endParaRPr lang="en-GB" dirty="0"/>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4756" y="1152404"/>
            <a:ext cx="8230360" cy="5092473"/>
          </a:xfrm>
        </p:spPr>
        <p:txBody>
          <a:bodyPr>
            <a:normAutofit fontScale="85000" lnSpcReduction="20000"/>
          </a:bodyPr>
          <a:lstStyle/>
          <a:p>
            <a:pPr marL="0" indent="0">
              <a:buNone/>
            </a:pPr>
            <a:r>
              <a:rPr lang="en-GB" sz="2800" dirty="0"/>
              <a:t>Why route plan?</a:t>
            </a:r>
          </a:p>
          <a:p>
            <a:r>
              <a:rPr lang="en-GB" sz="2800" dirty="0"/>
              <a:t>To ensure that a viable route exists</a:t>
            </a:r>
          </a:p>
          <a:p>
            <a:r>
              <a:rPr lang="en-GB" sz="2800" dirty="0"/>
              <a:t>To ensure that you are out for the required amount of time</a:t>
            </a:r>
          </a:p>
          <a:p>
            <a:r>
              <a:rPr lang="en-GB" sz="2800" dirty="0"/>
              <a:t>To ensure you aren’t out for too long</a:t>
            </a:r>
          </a:p>
          <a:p>
            <a:r>
              <a:rPr lang="en-GB" sz="2800" dirty="0"/>
              <a:t>To make sure you take in places of interest</a:t>
            </a:r>
          </a:p>
          <a:p>
            <a:pPr marL="0" indent="0">
              <a:buNone/>
            </a:pPr>
            <a:endParaRPr lang="en-GB" sz="2800" dirty="0"/>
          </a:p>
          <a:p>
            <a:pPr marL="0" indent="0">
              <a:buNone/>
            </a:pPr>
            <a:r>
              <a:rPr lang="en-GB" sz="2800" dirty="0"/>
              <a:t>Why make a route card?</a:t>
            </a:r>
          </a:p>
          <a:p>
            <a:r>
              <a:rPr lang="en-GB" sz="2800" dirty="0"/>
              <a:t>So your supervisor knows roughly where you are</a:t>
            </a:r>
          </a:p>
          <a:p>
            <a:r>
              <a:rPr lang="en-GB" sz="2800" dirty="0"/>
              <a:t>To help </a:t>
            </a:r>
            <a:r>
              <a:rPr lang="en-GB" sz="2800"/>
              <a:t>you to </a:t>
            </a:r>
            <a:r>
              <a:rPr lang="en-GB" sz="2800" dirty="0"/>
              <a:t>navigate and keep to time when walking</a:t>
            </a:r>
          </a:p>
          <a:p>
            <a:r>
              <a:rPr lang="en-GB" sz="2800" dirty="0"/>
              <a:t>So that the </a:t>
            </a:r>
            <a:r>
              <a:rPr lang="en-GB" sz="2800" dirty="0" err="1"/>
              <a:t>DofE</a:t>
            </a:r>
            <a:r>
              <a:rPr lang="en-GB" sz="2800" dirty="0"/>
              <a:t> know who is out and where in case of incidents</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spTree>
    <p:extLst>
      <p:ext uri="{BB962C8B-B14F-4D97-AF65-F5344CB8AC3E}">
        <p14:creationId xmlns:p14="http://schemas.microsoft.com/office/powerpoint/2010/main" val="267486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4757" y="2037848"/>
            <a:ext cx="7641476" cy="4150625"/>
          </a:xfrm>
        </p:spPr>
        <p:txBody>
          <a:bodyPr>
            <a:normAutofit/>
          </a:bodyPr>
          <a:lstStyle/>
          <a:p>
            <a:r>
              <a:rPr lang="en-GB" sz="2400" dirty="0"/>
              <a:t>Map</a:t>
            </a:r>
          </a:p>
          <a:p>
            <a:r>
              <a:rPr lang="en-GB" sz="2400" dirty="0"/>
              <a:t>Details of your day’s start, finish and via points</a:t>
            </a:r>
          </a:p>
          <a:p>
            <a:r>
              <a:rPr lang="en-GB" sz="2400" dirty="0"/>
              <a:t>Expected distance to travel</a:t>
            </a:r>
          </a:p>
          <a:p>
            <a:r>
              <a:rPr lang="en-GB" sz="2400" dirty="0"/>
              <a:t>Long piece of string</a:t>
            </a:r>
          </a:p>
          <a:p>
            <a:r>
              <a:rPr lang="en-GB" sz="2400" dirty="0"/>
              <a:t>Whiteboard marker</a:t>
            </a:r>
          </a:p>
          <a:p>
            <a:r>
              <a:rPr lang="en-GB" sz="2400" dirty="0"/>
              <a:t>Permanent marker</a:t>
            </a:r>
          </a:p>
          <a:p>
            <a:r>
              <a:rPr lang="en-GB" sz="2400" dirty="0"/>
              <a:t>Blank route card (ideally on a computer with Excel)</a:t>
            </a:r>
          </a:p>
          <a:p>
            <a:r>
              <a:rPr lang="en-GB" sz="2400" dirty="0"/>
              <a:t>Dates and times of your expedition</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sp>
        <p:nvSpPr>
          <p:cNvPr id="7" name="Title 1"/>
          <p:cNvSpPr txBox="1">
            <a:spLocks/>
          </p:cNvSpPr>
          <p:nvPr/>
        </p:nvSpPr>
        <p:spPr>
          <a:xfrm>
            <a:off x="806987" y="791571"/>
            <a:ext cx="7124662"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Equipment required</a:t>
            </a:r>
          </a:p>
        </p:txBody>
      </p:sp>
    </p:spTree>
    <p:extLst>
      <p:ext uri="{BB962C8B-B14F-4D97-AF65-F5344CB8AC3E}">
        <p14:creationId xmlns:p14="http://schemas.microsoft.com/office/powerpoint/2010/main" val="61213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1491516"/>
            <a:ext cx="8292005" cy="1207080"/>
          </a:xfrm>
        </p:spPr>
        <p:txBody>
          <a:bodyPr>
            <a:normAutofit/>
          </a:bodyPr>
          <a:lstStyle/>
          <a:p>
            <a:pPr marL="0" indent="0">
              <a:buNone/>
            </a:pPr>
            <a:endParaRPr lang="en-GB" dirty="0"/>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a:spLocks noGrp="1"/>
          </p:cNvSpPr>
          <p:nvPr>
            <p:ph type="title"/>
          </p:nvPr>
        </p:nvSpPr>
        <p:spPr>
          <a:xfrm>
            <a:off x="806987" y="791571"/>
            <a:ext cx="4242306" cy="744635"/>
          </a:xfrm>
        </p:spPr>
        <p:txBody>
          <a:bodyPr>
            <a:noAutofit/>
          </a:bodyPr>
          <a:lstStyle/>
          <a:p>
            <a:r>
              <a:rPr lang="en-GB" sz="4000" b="1" dirty="0">
                <a:solidFill>
                  <a:schemeClr val="tx1"/>
                </a:solidFill>
              </a:rPr>
              <a:t>Plotting a route</a:t>
            </a:r>
          </a:p>
        </p:txBody>
      </p:sp>
      <p:sp>
        <p:nvSpPr>
          <p:cNvPr id="8" name="Content Placeholder 2"/>
          <p:cNvSpPr txBox="1">
            <a:spLocks/>
          </p:cNvSpPr>
          <p:nvPr/>
        </p:nvSpPr>
        <p:spPr>
          <a:xfrm>
            <a:off x="854757" y="1583141"/>
            <a:ext cx="8132129" cy="50877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Clr>
                <a:schemeClr val="accent2">
                  <a:lumMod val="50000"/>
                </a:schemeClr>
              </a:buClr>
              <a:buFont typeface="+mj-lt"/>
              <a:buAutoNum type="arabicPeriod"/>
            </a:pPr>
            <a:r>
              <a:rPr lang="en-GB" sz="2400" dirty="0"/>
              <a:t>Mark your map with the day’s start, end and via points</a:t>
            </a:r>
          </a:p>
          <a:p>
            <a:pPr marL="0" indent="0">
              <a:buFont typeface="Wingdings 3" charset="2"/>
              <a:buNone/>
            </a:pPr>
            <a:endParaRPr lang="en-GB" dirty="0"/>
          </a:p>
          <a:p>
            <a:pPr marL="0" indent="0">
              <a:buFont typeface="Wingdings 3" charset="2"/>
              <a:buNone/>
            </a:pPr>
            <a:endParaRPr lang="en-GB" dirty="0"/>
          </a:p>
        </p:txBody>
      </p:sp>
      <p:sp>
        <p:nvSpPr>
          <p:cNvPr id="9"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103" y="2286832"/>
            <a:ext cx="6352379" cy="4256976"/>
          </a:xfrm>
          <a:prstGeom prst="rect">
            <a:avLst/>
          </a:prstGeom>
          <a:ln>
            <a:solidFill>
              <a:schemeClr val="tx1"/>
            </a:solidFill>
          </a:ln>
        </p:spPr>
      </p:pic>
    </p:spTree>
    <p:extLst>
      <p:ext uri="{BB962C8B-B14F-4D97-AF65-F5344CB8AC3E}">
        <p14:creationId xmlns:p14="http://schemas.microsoft.com/office/powerpoint/2010/main" val="163656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9" name="Title 1"/>
          <p:cNvSpPr>
            <a:spLocks noGrp="1"/>
          </p:cNvSpPr>
          <p:nvPr>
            <p:ph type="title"/>
          </p:nvPr>
        </p:nvSpPr>
        <p:spPr>
          <a:xfrm>
            <a:off x="806987" y="791571"/>
            <a:ext cx="4242306" cy="744635"/>
          </a:xfrm>
        </p:spPr>
        <p:txBody>
          <a:bodyPr>
            <a:noAutofit/>
          </a:bodyPr>
          <a:lstStyle/>
          <a:p>
            <a:r>
              <a:rPr lang="en-GB" sz="4000" b="1" dirty="0">
                <a:solidFill>
                  <a:schemeClr val="tx1"/>
                </a:solidFill>
              </a:rPr>
              <a:t>Plotting a route</a:t>
            </a:r>
          </a:p>
        </p:txBody>
      </p:sp>
      <p:sp>
        <p:nvSpPr>
          <p:cNvPr id="10" name="Content Placeholder 2"/>
          <p:cNvSpPr txBox="1">
            <a:spLocks/>
          </p:cNvSpPr>
          <p:nvPr/>
        </p:nvSpPr>
        <p:spPr>
          <a:xfrm>
            <a:off x="854757" y="1583141"/>
            <a:ext cx="8132129" cy="50877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Clr>
                <a:schemeClr val="accent2">
                  <a:lumMod val="50000"/>
                </a:schemeClr>
              </a:buClr>
              <a:buFont typeface="+mj-lt"/>
              <a:buAutoNum type="arabicPeriod"/>
            </a:pPr>
            <a:r>
              <a:rPr lang="en-GB" sz="2400" dirty="0"/>
              <a:t>Mark your map with the day’s start, end and via points</a:t>
            </a:r>
          </a:p>
          <a:p>
            <a:pPr marL="457200" indent="-457200">
              <a:buClr>
                <a:schemeClr val="accent2">
                  <a:lumMod val="50000"/>
                </a:schemeClr>
              </a:buClr>
              <a:buFont typeface="+mj-lt"/>
              <a:buAutoNum type="arabicPeriod"/>
            </a:pPr>
            <a:r>
              <a:rPr lang="en-GB" sz="2400" dirty="0"/>
              <a:t>Knot a piece of string to suitable length for your day</a:t>
            </a:r>
          </a:p>
          <a:p>
            <a:pPr marL="0" indent="0">
              <a:buFont typeface="Wingdings 3" charset="2"/>
              <a:buNone/>
            </a:pPr>
            <a:endParaRPr lang="en-GB" dirty="0"/>
          </a:p>
          <a:p>
            <a:pPr marL="0" indent="0">
              <a:buFont typeface="Wingdings 3" charset="2"/>
              <a:buNone/>
            </a:pPr>
            <a:endParaRPr lang="en-GB" dirty="0"/>
          </a:p>
        </p:txBody>
      </p:sp>
      <p:sp>
        <p:nvSpPr>
          <p:cNvPr id="12"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2310"/>
          <a:stretch/>
        </p:blipFill>
        <p:spPr>
          <a:xfrm>
            <a:off x="2095978" y="2694031"/>
            <a:ext cx="5649686" cy="3265898"/>
          </a:xfrm>
          <a:prstGeom prst="rect">
            <a:avLst/>
          </a:prstGeom>
          <a:ln>
            <a:solidFill>
              <a:schemeClr val="tx1"/>
            </a:solidFill>
          </a:ln>
        </p:spPr>
      </p:pic>
    </p:spTree>
    <p:extLst>
      <p:ext uri="{BB962C8B-B14F-4D97-AF65-F5344CB8AC3E}">
        <p14:creationId xmlns:p14="http://schemas.microsoft.com/office/powerpoint/2010/main" val="435498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8" name="Content Placeholder 2"/>
          <p:cNvSpPr txBox="1">
            <a:spLocks/>
          </p:cNvSpPr>
          <p:nvPr/>
        </p:nvSpPr>
        <p:spPr>
          <a:xfrm>
            <a:off x="854757" y="1583141"/>
            <a:ext cx="8689935" cy="50877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Clr>
                <a:schemeClr val="accent2">
                  <a:lumMod val="50000"/>
                </a:schemeClr>
              </a:buClr>
              <a:buFont typeface="+mj-lt"/>
              <a:buAutoNum type="arabicPeriod"/>
            </a:pPr>
            <a:r>
              <a:rPr lang="en-GB" sz="2400" dirty="0"/>
              <a:t>Mark your map with the day’s start, end and via points</a:t>
            </a:r>
          </a:p>
          <a:p>
            <a:pPr marL="457200" indent="-457200">
              <a:buClr>
                <a:schemeClr val="accent2">
                  <a:lumMod val="50000"/>
                </a:schemeClr>
              </a:buClr>
              <a:buFont typeface="+mj-lt"/>
              <a:buAutoNum type="arabicPeriod"/>
            </a:pPr>
            <a:r>
              <a:rPr lang="en-GB" sz="2400" dirty="0"/>
              <a:t>Knot a piece of string to suitable length for your day</a:t>
            </a:r>
          </a:p>
          <a:p>
            <a:pPr marL="457200" indent="-457200">
              <a:buClr>
                <a:schemeClr val="accent2">
                  <a:lumMod val="50000"/>
                </a:schemeClr>
              </a:buClr>
              <a:buFont typeface="+mj-lt"/>
              <a:buAutoNum type="arabicPeriod"/>
            </a:pPr>
            <a:r>
              <a:rPr lang="en-GB" sz="2400" dirty="0"/>
              <a:t>Mark your intended route on map with whiteboard marker using your string to ensure it is a suitable length</a:t>
            </a:r>
          </a:p>
          <a:p>
            <a:pPr marL="0" indent="0">
              <a:buFont typeface="Wingdings 3" charset="2"/>
              <a:buNone/>
            </a:pPr>
            <a:endParaRPr lang="en-GB" dirty="0"/>
          </a:p>
          <a:p>
            <a:pPr marL="0" indent="0">
              <a:buFont typeface="Wingdings 3" charset="2"/>
              <a:buNone/>
            </a:pPr>
            <a:endParaRPr lang="en-GB" dirty="0"/>
          </a:p>
        </p:txBody>
      </p:sp>
      <p:sp>
        <p:nvSpPr>
          <p:cNvPr id="10"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415" y="1616865"/>
            <a:ext cx="8161468" cy="5100916"/>
          </a:xfrm>
          <a:prstGeom prst="rect">
            <a:avLst/>
          </a:prstGeom>
          <a:ln>
            <a:solidFill>
              <a:schemeClr val="tx1"/>
            </a:solidFill>
          </a:ln>
        </p:spPr>
      </p:pic>
      <p:sp>
        <p:nvSpPr>
          <p:cNvPr id="9" name="Title 1"/>
          <p:cNvSpPr>
            <a:spLocks noGrp="1"/>
          </p:cNvSpPr>
          <p:nvPr>
            <p:ph type="title"/>
          </p:nvPr>
        </p:nvSpPr>
        <p:spPr>
          <a:xfrm>
            <a:off x="806986" y="791571"/>
            <a:ext cx="9114779" cy="744635"/>
          </a:xfrm>
        </p:spPr>
        <p:txBody>
          <a:bodyPr>
            <a:noAutofit/>
          </a:bodyPr>
          <a:lstStyle/>
          <a:p>
            <a:r>
              <a:rPr lang="en-GB" sz="4000" b="1" dirty="0">
                <a:solidFill>
                  <a:schemeClr val="tx1"/>
                </a:solidFill>
              </a:rPr>
              <a:t>Plotting a route – marking your route</a:t>
            </a:r>
          </a:p>
        </p:txBody>
      </p:sp>
    </p:spTree>
    <p:extLst>
      <p:ext uri="{BB962C8B-B14F-4D97-AF65-F5344CB8AC3E}">
        <p14:creationId xmlns:p14="http://schemas.microsoft.com/office/powerpoint/2010/main" val="6114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a:off x="806987" y="791571"/>
            <a:ext cx="4242306"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Plotting a route</a:t>
            </a:r>
          </a:p>
        </p:txBody>
      </p:sp>
      <p:sp>
        <p:nvSpPr>
          <p:cNvPr id="8" name="Content Placeholder 2"/>
          <p:cNvSpPr txBox="1">
            <a:spLocks/>
          </p:cNvSpPr>
          <p:nvPr/>
        </p:nvSpPr>
        <p:spPr>
          <a:xfrm>
            <a:off x="854757" y="1583141"/>
            <a:ext cx="8689935" cy="50877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Clr>
                <a:schemeClr val="accent2">
                  <a:lumMod val="50000"/>
                </a:schemeClr>
              </a:buClr>
              <a:buFont typeface="+mj-lt"/>
              <a:buAutoNum type="arabicPeriod"/>
            </a:pPr>
            <a:r>
              <a:rPr lang="en-GB" sz="2400" dirty="0"/>
              <a:t>Mark your map with the day’s start, end and via points</a:t>
            </a:r>
          </a:p>
          <a:p>
            <a:pPr marL="457200" indent="-457200">
              <a:buClr>
                <a:schemeClr val="accent2">
                  <a:lumMod val="50000"/>
                </a:schemeClr>
              </a:buClr>
              <a:buFont typeface="+mj-lt"/>
              <a:buAutoNum type="arabicPeriod"/>
            </a:pPr>
            <a:r>
              <a:rPr lang="en-GB" sz="2400" dirty="0"/>
              <a:t>Knot a piece of string to suitable length for your day</a:t>
            </a:r>
          </a:p>
          <a:p>
            <a:pPr marL="457200" indent="-457200">
              <a:buClr>
                <a:schemeClr val="accent2">
                  <a:lumMod val="50000"/>
                </a:schemeClr>
              </a:buClr>
              <a:buFont typeface="+mj-lt"/>
              <a:buAutoNum type="arabicPeriod"/>
            </a:pPr>
            <a:r>
              <a:rPr lang="en-GB" sz="2400" dirty="0"/>
              <a:t>Mark your intended route on map with whiteboard marker</a:t>
            </a:r>
          </a:p>
          <a:p>
            <a:pPr marL="457200" indent="-457200">
              <a:buClr>
                <a:schemeClr val="accent2">
                  <a:lumMod val="50000"/>
                </a:schemeClr>
              </a:buClr>
              <a:buFont typeface="+mj-lt"/>
              <a:buAutoNum type="arabicPeriod"/>
            </a:pPr>
            <a:r>
              <a:rPr lang="en-GB" sz="2400" dirty="0"/>
              <a:t>Ask staff to check it</a:t>
            </a:r>
          </a:p>
          <a:p>
            <a:pPr marL="0" indent="0">
              <a:buFont typeface="Wingdings 3" charset="2"/>
              <a:buNone/>
            </a:pPr>
            <a:endParaRPr lang="en-GB" dirty="0"/>
          </a:p>
          <a:p>
            <a:pPr marL="0" indent="0">
              <a:buFont typeface="Wingdings 3" charset="2"/>
              <a:buNone/>
            </a:pPr>
            <a:endParaRPr lang="en-GB" dirty="0"/>
          </a:p>
        </p:txBody>
      </p:sp>
      <p:sp>
        <p:nvSpPr>
          <p:cNvPr id="10"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spTree>
    <p:extLst>
      <p:ext uri="{BB962C8B-B14F-4D97-AF65-F5344CB8AC3E}">
        <p14:creationId xmlns:p14="http://schemas.microsoft.com/office/powerpoint/2010/main" val="951350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a:off x="806987" y="791571"/>
            <a:ext cx="4242306"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Plotting a route</a:t>
            </a:r>
          </a:p>
        </p:txBody>
      </p:sp>
      <p:sp>
        <p:nvSpPr>
          <p:cNvPr id="8" name="Content Placeholder 2"/>
          <p:cNvSpPr txBox="1">
            <a:spLocks/>
          </p:cNvSpPr>
          <p:nvPr/>
        </p:nvSpPr>
        <p:spPr>
          <a:xfrm>
            <a:off x="854757" y="1583141"/>
            <a:ext cx="9008434" cy="50877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Clr>
                <a:schemeClr val="accent2">
                  <a:lumMod val="50000"/>
                </a:schemeClr>
              </a:buClr>
              <a:buFont typeface="+mj-lt"/>
              <a:buAutoNum type="arabicPeriod"/>
            </a:pPr>
            <a:r>
              <a:rPr lang="en-GB" sz="2400" dirty="0"/>
              <a:t>Mark your map with the day’s start, end and via points</a:t>
            </a:r>
          </a:p>
          <a:p>
            <a:pPr marL="457200" indent="-457200">
              <a:buClr>
                <a:schemeClr val="accent2">
                  <a:lumMod val="50000"/>
                </a:schemeClr>
              </a:buClr>
              <a:buFont typeface="+mj-lt"/>
              <a:buAutoNum type="arabicPeriod"/>
            </a:pPr>
            <a:r>
              <a:rPr lang="en-GB" sz="2400" dirty="0"/>
              <a:t>Knot a piece of string to suitable length for your day</a:t>
            </a:r>
          </a:p>
          <a:p>
            <a:pPr marL="457200" indent="-457200">
              <a:buClr>
                <a:schemeClr val="accent2">
                  <a:lumMod val="50000"/>
                </a:schemeClr>
              </a:buClr>
              <a:buFont typeface="+mj-lt"/>
              <a:buAutoNum type="arabicPeriod"/>
            </a:pPr>
            <a:r>
              <a:rPr lang="en-GB" sz="2400" dirty="0"/>
              <a:t>Mark your intended route on map with whiteboard marker</a:t>
            </a:r>
          </a:p>
          <a:p>
            <a:pPr marL="457200" indent="-457200">
              <a:buClr>
                <a:schemeClr val="accent2">
                  <a:lumMod val="50000"/>
                </a:schemeClr>
              </a:buClr>
              <a:buFont typeface="+mj-lt"/>
              <a:buAutoNum type="arabicPeriod"/>
            </a:pPr>
            <a:r>
              <a:rPr lang="en-GB" sz="2400" dirty="0"/>
              <a:t>Ask staff to check it</a:t>
            </a:r>
          </a:p>
          <a:p>
            <a:pPr marL="457200" indent="-457200">
              <a:buClr>
                <a:schemeClr val="accent2">
                  <a:lumMod val="50000"/>
                </a:schemeClr>
              </a:buClr>
              <a:buFont typeface="+mj-lt"/>
              <a:buAutoNum type="arabicPeriod"/>
            </a:pPr>
            <a:r>
              <a:rPr lang="en-GB" sz="2400" dirty="0"/>
              <a:t>Split into legs</a:t>
            </a:r>
          </a:p>
          <a:p>
            <a:pPr marL="0" indent="0">
              <a:buFont typeface="Wingdings 3" charset="2"/>
              <a:buNone/>
            </a:pPr>
            <a:endParaRPr lang="en-GB" dirty="0"/>
          </a:p>
          <a:p>
            <a:pPr marL="0" indent="0">
              <a:buFont typeface="Wingdings 3" charset="2"/>
              <a:buNone/>
            </a:pPr>
            <a:endParaRPr lang="en-GB" dirty="0"/>
          </a:p>
        </p:txBody>
      </p:sp>
      <p:sp>
        <p:nvSpPr>
          <p:cNvPr id="10"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spTree>
    <p:extLst>
      <p:ext uri="{BB962C8B-B14F-4D97-AF65-F5344CB8AC3E}">
        <p14:creationId xmlns:p14="http://schemas.microsoft.com/office/powerpoint/2010/main" val="423763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a:off x="806986" y="791571"/>
            <a:ext cx="9298481"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solidFill>
              </a:rPr>
              <a:t>Plotting a route – Splitting into legs</a:t>
            </a:r>
          </a:p>
        </p:txBody>
      </p:sp>
      <p:sp>
        <p:nvSpPr>
          <p:cNvPr id="8" name="Content Placeholder 2"/>
          <p:cNvSpPr txBox="1">
            <a:spLocks/>
          </p:cNvSpPr>
          <p:nvPr/>
        </p:nvSpPr>
        <p:spPr>
          <a:xfrm>
            <a:off x="854757" y="1583141"/>
            <a:ext cx="9008434" cy="50877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Clr>
                <a:schemeClr val="accent2">
                  <a:lumMod val="50000"/>
                </a:schemeClr>
              </a:buClr>
              <a:buFont typeface="+mj-lt"/>
              <a:buAutoNum type="arabicPeriod"/>
            </a:pPr>
            <a:r>
              <a:rPr lang="en-GB" sz="2400" dirty="0"/>
              <a:t>Mark your map with the day’s start, end and via points</a:t>
            </a:r>
          </a:p>
          <a:p>
            <a:pPr marL="457200" indent="-457200">
              <a:buClr>
                <a:schemeClr val="accent2">
                  <a:lumMod val="50000"/>
                </a:schemeClr>
              </a:buClr>
              <a:buFont typeface="+mj-lt"/>
              <a:buAutoNum type="arabicPeriod"/>
            </a:pPr>
            <a:r>
              <a:rPr lang="en-GB" sz="2400" dirty="0"/>
              <a:t>Knot a piece of string to suitable length for your day</a:t>
            </a:r>
          </a:p>
          <a:p>
            <a:pPr marL="457200" indent="-457200">
              <a:buClr>
                <a:schemeClr val="accent2">
                  <a:lumMod val="50000"/>
                </a:schemeClr>
              </a:buClr>
              <a:buFont typeface="+mj-lt"/>
              <a:buAutoNum type="arabicPeriod"/>
            </a:pPr>
            <a:r>
              <a:rPr lang="en-GB" sz="2400" dirty="0"/>
              <a:t>Mark your intended route on map with whiteboard marker</a:t>
            </a:r>
          </a:p>
          <a:p>
            <a:pPr marL="457200" indent="-457200">
              <a:buClr>
                <a:schemeClr val="accent2">
                  <a:lumMod val="50000"/>
                </a:schemeClr>
              </a:buClr>
              <a:buFont typeface="+mj-lt"/>
              <a:buAutoNum type="arabicPeriod"/>
            </a:pPr>
            <a:r>
              <a:rPr lang="en-GB" sz="2400" dirty="0"/>
              <a:t>Ask staff to check it</a:t>
            </a:r>
          </a:p>
          <a:p>
            <a:pPr marL="457200" indent="-457200">
              <a:buClr>
                <a:schemeClr val="accent2">
                  <a:lumMod val="50000"/>
                </a:schemeClr>
              </a:buClr>
              <a:buFont typeface="+mj-lt"/>
              <a:buAutoNum type="arabicPeriod"/>
            </a:pPr>
            <a:r>
              <a:rPr lang="en-GB" sz="2400" dirty="0"/>
              <a:t>Split into legs</a:t>
            </a:r>
          </a:p>
          <a:p>
            <a:pPr marL="0" indent="0">
              <a:buFont typeface="Wingdings 3" charset="2"/>
              <a:buNone/>
            </a:pPr>
            <a:endParaRPr lang="en-GB" dirty="0"/>
          </a:p>
          <a:p>
            <a:pPr marL="0" indent="0">
              <a:buFont typeface="Wingdings 3" charset="2"/>
              <a:buNone/>
            </a:pPr>
            <a:endParaRPr lang="en-GB" dirty="0"/>
          </a:p>
        </p:txBody>
      </p:sp>
      <p:sp>
        <p:nvSpPr>
          <p:cNvPr id="10"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 paper map</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892" b="3853"/>
          <a:stretch/>
        </p:blipFill>
        <p:spPr>
          <a:xfrm>
            <a:off x="1259357" y="1583141"/>
            <a:ext cx="8199234" cy="4849586"/>
          </a:xfrm>
          <a:prstGeom prst="rect">
            <a:avLst/>
          </a:prstGeom>
          <a:ln>
            <a:solidFill>
              <a:schemeClr val="tx1"/>
            </a:solidFill>
          </a:ln>
        </p:spPr>
      </p:pic>
    </p:spTree>
    <p:extLst>
      <p:ext uri="{BB962C8B-B14F-4D97-AF65-F5344CB8AC3E}">
        <p14:creationId xmlns:p14="http://schemas.microsoft.com/office/powerpoint/2010/main" val="320986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7" ma:contentTypeDescription="Create a new document." ma:contentTypeScope="" ma:versionID="2346dbf8160c356ff52c470bd2f26f41">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5dfe120fc74fdf2acfb6f3aab671c3d8"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E69AB1-592F-4C2A-BD86-1D5788C5E1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676ff-cff1-4af4-9ef1-33802cb5f8f5"/>
    <ds:schemaRef ds:uri="5fd1c1ac-76d6-4abb-a998-3d57ba86be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39F50F-8DCA-4905-BD6D-7956A0ECEE54}">
  <ds:schemaRefs>
    <ds:schemaRef ds:uri="http://schemas.microsoft.com/office/2006/metadata/properties"/>
    <ds:schemaRef ds:uri="http://schemas.microsoft.com/office/infopath/2007/PartnerControls"/>
    <ds:schemaRef ds:uri="5fd1c1ac-76d6-4abb-a998-3d57ba86bee2"/>
    <ds:schemaRef ds:uri="763676ff-cff1-4af4-9ef1-33802cb5f8f5"/>
  </ds:schemaRefs>
</ds:datastoreItem>
</file>

<file path=customXml/itemProps3.xml><?xml version="1.0" encoding="utf-8"?>
<ds:datastoreItem xmlns:ds="http://schemas.openxmlformats.org/officeDocument/2006/customXml" ds:itemID="{E9666703-7B00-4AAA-9C41-F6F9CD066D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438</TotalTime>
  <Words>1513</Words>
  <Application>Microsoft Office PowerPoint</Application>
  <PresentationFormat>Widescreen</PresentationFormat>
  <Paragraphs>146</Paragraphs>
  <Slides>18</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Trebuchet MS</vt:lpstr>
      <vt:lpstr>Wingdings 3</vt:lpstr>
      <vt:lpstr>Facet</vt:lpstr>
      <vt:lpstr>Planning a route using a paper map</vt:lpstr>
      <vt:lpstr>PowerPoint Presentation</vt:lpstr>
      <vt:lpstr>PowerPoint Presentation</vt:lpstr>
      <vt:lpstr>Plotting a route</vt:lpstr>
      <vt:lpstr>Plotting a route</vt:lpstr>
      <vt:lpstr>Plotting a route – marking your route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45</cp:revision>
  <cp:lastPrinted>2020-12-02T16:27:02Z</cp:lastPrinted>
  <dcterms:created xsi:type="dcterms:W3CDTF">2020-11-30T21:54:27Z</dcterms:created>
  <dcterms:modified xsi:type="dcterms:W3CDTF">2023-10-19T09:37:12Z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y fmtid="{D5CDD505-2E9C-101B-9397-08002B2CF9AE}" pid="3" name="MediaServiceImageTags">
    <vt:lpwstr/>
  </property>
</Properties>
</file>